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Corbel"/>
      <p:regular r:id="rId50"/>
      <p:bold r:id="rId51"/>
      <p:italic r:id="rId52"/>
      <p:boldItalic r:id="rId53"/>
    </p:embeddedFont>
    <p:embeddedFont>
      <p:font typeface="Century Schoolbook"/>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2E2E352-2380-423E-A46A-C421AB19DEFC}">
  <a:tblStyle styleId="{52E2E352-2380-423E-A46A-C421AB19DE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orbel-bold.fntdata"/><Relationship Id="rId50" Type="http://schemas.openxmlformats.org/officeDocument/2006/relationships/font" Target="fonts/Corbel-regular.fntdata"/><Relationship Id="rId53" Type="http://schemas.openxmlformats.org/officeDocument/2006/relationships/font" Target="fonts/Corbel-boldItalic.fntdata"/><Relationship Id="rId52" Type="http://schemas.openxmlformats.org/officeDocument/2006/relationships/font" Target="fonts/Corbel-italic.fntdata"/><Relationship Id="rId11" Type="http://schemas.openxmlformats.org/officeDocument/2006/relationships/slide" Target="slides/slide4.xml"/><Relationship Id="rId55" Type="http://schemas.openxmlformats.org/officeDocument/2006/relationships/font" Target="fonts/CenturySchoolbook-bold.fntdata"/><Relationship Id="rId10" Type="http://schemas.openxmlformats.org/officeDocument/2006/relationships/slide" Target="slides/slide3.xml"/><Relationship Id="rId54" Type="http://schemas.openxmlformats.org/officeDocument/2006/relationships/font" Target="fonts/CenturySchoolbook-regular.fntdata"/><Relationship Id="rId13" Type="http://schemas.openxmlformats.org/officeDocument/2006/relationships/slide" Target="slides/slide6.xml"/><Relationship Id="rId57" Type="http://schemas.openxmlformats.org/officeDocument/2006/relationships/font" Target="fonts/CenturySchoolbook-boldItalic.fntdata"/><Relationship Id="rId12" Type="http://schemas.openxmlformats.org/officeDocument/2006/relationships/slide" Target="slides/slide5.xml"/><Relationship Id="rId56" Type="http://schemas.openxmlformats.org/officeDocument/2006/relationships/font" Target="fonts/CenturySchoolbook-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005ef850c_7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8005ef850c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005ef850c_2_1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8005ef850c_2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005ef850c_2_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8005ef850c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005ef850c_2_1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8005ef850c_2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005ef850c_2_1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8005ef850c_2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6eddf7609_22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76eddf7609_22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005ef850c_2_1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8005ef850c_2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8005ef850c_2_1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8005ef850c_2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005ef850c_2_1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8005ef850c_2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005ef850c_2_1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8005ef850c_2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6eddf7609_22_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76eddf7609_22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005ef850c_2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g8005ef850c_2_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6eddf7609_22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76eddf7609_2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6eddf7609_22_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76eddf7609_2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6eddf7609_22_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76eddf7609_2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6eddf7609_22_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76eddf7609_22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6eddf7609_22_1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76eddf7609_2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6fd1493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6fd1493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6eddf7609_22_1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76eddf7609_22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6eddf7609_22_1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76eddf7609_2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005ef850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005ef850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005ef850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005ef850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005ef850c_2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g8005ef850c_2_1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005ef850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005ef850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005ef850c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005ef850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005ef850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005ef850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005ef850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005ef850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005ef850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005ef850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8005ef850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005ef850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R0 is not consistent with aerosol transfer (maybe make transmission p for air == 0)</a:t>
            </a:r>
            <a:br>
              <a:rPr lang="en"/>
            </a:br>
            <a:r>
              <a:rPr lang="en"/>
              <a:t>TODO: add residential care facilities, and hospitals (e.g. nursing homes)</a:t>
            </a:r>
            <a:br>
              <a:rPr lang="en"/>
            </a:br>
            <a:r>
              <a:rPr lang="en"/>
              <a:t>TODO: add special job for healthcare worker (+with covid patients == different parts of hospital, large difference in roles)</a:t>
            </a:r>
            <a:br>
              <a:rPr lang="en"/>
            </a:br>
            <a:r>
              <a:rPr lang="en"/>
              <a:t>TODO: different levels of mask-wearing (healthcare worker vs. average person) n.b. Reduces YOU transmitting, not receiving </a:t>
            </a:r>
            <a:br>
              <a:rPr lang="en"/>
            </a:br>
            <a:r>
              <a:rPr lang="en"/>
              <a:t>NOTE: data shows that removing infected people from household is very important for reducing R0</a:t>
            </a:r>
            <a:br>
              <a:rPr lang="en"/>
            </a:br>
            <a:r>
              <a:rPr lang="en"/>
              <a:t>NOTE: in QC/other places the positive test may not be by an actual test, could be diagnosis based on symptom criteria + plausible transmission vector (NOT community transfer, ideally, but maybe not; ask public health) as of March 30, public health has the label of lab_result vs. epi_contact critera (not consistently recorded), due to wprldwide transfer of reagent for PCR. # lab tests is around 5% at most for new cases (since mar30), serosurveys will start soon (another kind of test)</a:t>
            </a:r>
            <a:br>
              <a:rPr lang="en"/>
            </a:br>
            <a:r>
              <a:rPr lang="en"/>
              <a:t>NOTE: if people are travelling again, for future, mobility patterns will change</a:t>
            </a:r>
            <a:br>
              <a:rPr lang="en"/>
            </a:br>
            <a:r>
              <a:rPr lang="en"/>
              <a:t>NOTE: grouping people together</a:t>
            </a:r>
            <a:br>
              <a:rPr lang="en"/>
            </a:br>
            <a:r>
              <a:rPr lang="en"/>
              <a:t>NOTE: gradations of location/distance (5-10, 10-20, 20-30, &gt;30m don’t care)</a:t>
            </a:r>
            <a:br>
              <a:rPr lang="en"/>
            </a:b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8005ef850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005ef850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005ef850c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005ef850c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8005ef850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8005ef850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8005ef850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005ef850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005ef850c_2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g8005ef850c_2_1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8005ef850c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005ef850c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8005ef850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005ef850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8005ef850c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8005ef850c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005ef850c_2_1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8005ef850c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005ef850c_2_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8005ef850c_2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005ef85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005ef85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005ef850c_0_3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8005ef850c_0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005ef850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005ef850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showMasterSp="0" type="tx">
  <p:cSld name="TITLE_AND_BODY">
    <p:bg>
      <p:bgPr>
        <a:solidFill>
          <a:srgbClr val="FFFFFF"/>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2316528" y="1098185"/>
            <a:ext cx="6364253" cy="37701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2"/>
              </a:buClr>
              <a:buSzPts val="2450"/>
              <a:buFont typeface="Arial"/>
              <a:buNone/>
              <a:defRPr sz="2450">
                <a:solidFill>
                  <a:schemeClr val="accent2"/>
                </a:solidFil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58" name="Google Shape;58;p14"/>
          <p:cNvSpPr txBox="1"/>
          <p:nvPr>
            <p:ph idx="1" type="body"/>
          </p:nvPr>
        </p:nvSpPr>
        <p:spPr>
          <a:xfrm>
            <a:off x="2316528" y="2387952"/>
            <a:ext cx="6364253" cy="16494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6"/>
              </a:buClr>
              <a:buSzPts val="1072"/>
              <a:buFont typeface="Arial"/>
              <a:buNone/>
              <a:defRPr cap="none">
                <a:solidFill>
                  <a:schemeClr val="accent6"/>
                </a:solidFill>
                <a:latin typeface="Arial"/>
                <a:ea typeface="Arial"/>
                <a:cs typeface="Arial"/>
                <a:sym typeface="Arial"/>
              </a:defRPr>
            </a:lvl1pPr>
            <a:lvl2pPr indent="-313690" lvl="1" marL="914400" algn="l">
              <a:lnSpc>
                <a:spcPct val="100000"/>
              </a:lnSpc>
              <a:spcBef>
                <a:spcPts val="0"/>
              </a:spcBef>
              <a:spcAft>
                <a:spcPts val="0"/>
              </a:spcAft>
              <a:buClr>
                <a:schemeClr val="accent6"/>
              </a:buClr>
              <a:buSzPts val="1340"/>
              <a:buFont typeface="Arial"/>
              <a:buChar char="•"/>
              <a:defRPr cap="none">
                <a:solidFill>
                  <a:schemeClr val="accent6"/>
                </a:solidFill>
                <a:latin typeface="Arial"/>
                <a:ea typeface="Arial"/>
                <a:cs typeface="Arial"/>
                <a:sym typeface="Arial"/>
              </a:defRPr>
            </a:lvl2pPr>
            <a:lvl3pPr indent="-310261" lvl="2" marL="1371600" algn="l">
              <a:lnSpc>
                <a:spcPct val="100000"/>
              </a:lnSpc>
              <a:spcBef>
                <a:spcPts val="0"/>
              </a:spcBef>
              <a:spcAft>
                <a:spcPts val="0"/>
              </a:spcAft>
              <a:buClr>
                <a:schemeClr val="accent6"/>
              </a:buClr>
              <a:buSzPts val="1286"/>
              <a:buFont typeface="Arial"/>
              <a:buChar char="–"/>
              <a:defRPr cap="none">
                <a:solidFill>
                  <a:schemeClr val="accent6"/>
                </a:solidFill>
                <a:latin typeface="Arial"/>
                <a:ea typeface="Arial"/>
                <a:cs typeface="Arial"/>
                <a:sym typeface="Arial"/>
              </a:defRPr>
            </a:lvl3pPr>
            <a:lvl4pPr indent="-310261" lvl="3" marL="1828800" algn="l">
              <a:lnSpc>
                <a:spcPct val="100000"/>
              </a:lnSpc>
              <a:spcBef>
                <a:spcPts val="0"/>
              </a:spcBef>
              <a:spcAft>
                <a:spcPts val="0"/>
              </a:spcAft>
              <a:buClr>
                <a:schemeClr val="accent6"/>
              </a:buClr>
              <a:buSzPts val="1286"/>
              <a:buFont typeface="Arial"/>
              <a:buChar char="▫"/>
              <a:defRPr cap="none">
                <a:solidFill>
                  <a:schemeClr val="accent6"/>
                </a:solidFill>
                <a:latin typeface="Arial"/>
                <a:ea typeface="Arial"/>
                <a:cs typeface="Arial"/>
                <a:sym typeface="Arial"/>
              </a:defRPr>
            </a:lvl4pPr>
            <a:lvl5pPr indent="-289179" lvl="4" marL="2286000" algn="l">
              <a:lnSpc>
                <a:spcPct val="100000"/>
              </a:lnSpc>
              <a:spcBef>
                <a:spcPts val="0"/>
              </a:spcBef>
              <a:spcAft>
                <a:spcPts val="0"/>
              </a:spcAft>
              <a:buClr>
                <a:schemeClr val="accent6"/>
              </a:buClr>
              <a:buSzPts val="954"/>
              <a:buFont typeface="Arial"/>
              <a:buChar char="-"/>
              <a:defRPr cap="none">
                <a:solidFill>
                  <a:schemeClr val="accent6"/>
                </a:solidFill>
                <a:latin typeface="Arial"/>
                <a:ea typeface="Arial"/>
                <a:cs typeface="Arial"/>
                <a:sym typeface="Arial"/>
              </a:defRPr>
            </a:lvl5pPr>
            <a:lvl6pPr indent="-330326" lvl="5" marL="2743200" algn="l">
              <a:lnSpc>
                <a:spcPct val="100000"/>
              </a:lnSpc>
              <a:spcBef>
                <a:spcPts val="0"/>
              </a:spcBef>
              <a:spcAft>
                <a:spcPts val="0"/>
              </a:spcAft>
              <a:buClr>
                <a:srgbClr val="000000"/>
              </a:buClr>
              <a:buSzPts val="1602"/>
              <a:buChar char="-"/>
              <a:defRPr/>
            </a:lvl6pPr>
            <a:lvl7pPr indent="-330326" lvl="6" marL="3200400" algn="l">
              <a:lnSpc>
                <a:spcPct val="100000"/>
              </a:lnSpc>
              <a:spcBef>
                <a:spcPts val="0"/>
              </a:spcBef>
              <a:spcAft>
                <a:spcPts val="0"/>
              </a:spcAft>
              <a:buClr>
                <a:srgbClr val="000000"/>
              </a:buClr>
              <a:buSzPts val="1602"/>
              <a:buChar char="-"/>
              <a:defRPr/>
            </a:lvl7pPr>
            <a:lvl8pPr indent="-330327" lvl="7" marL="3657600" algn="l">
              <a:lnSpc>
                <a:spcPct val="100000"/>
              </a:lnSpc>
              <a:spcBef>
                <a:spcPts val="0"/>
              </a:spcBef>
              <a:spcAft>
                <a:spcPts val="0"/>
              </a:spcAft>
              <a:buClr>
                <a:srgbClr val="000000"/>
              </a:buClr>
              <a:buSzPts val="1602"/>
              <a:buChar char="-"/>
              <a:defRPr/>
            </a:lvl8pPr>
            <a:lvl9pPr indent="-330327" lvl="8" marL="4114800" algn="l">
              <a:lnSpc>
                <a:spcPct val="100000"/>
              </a:lnSpc>
              <a:spcBef>
                <a:spcPts val="0"/>
              </a:spcBef>
              <a:spcAft>
                <a:spcPts val="0"/>
              </a:spcAft>
              <a:buClr>
                <a:srgbClr val="000000"/>
              </a:buClr>
              <a:buSzPts val="1602"/>
              <a:buChar char="-"/>
              <a:defRPr/>
            </a:lvl9pPr>
          </a:lstStyle>
          <a:p/>
        </p:txBody>
      </p:sp>
      <p:sp>
        <p:nvSpPr>
          <p:cNvPr id="59" name="Google Shape;59;p14"/>
          <p:cNvSpPr txBox="1"/>
          <p:nvPr>
            <p:ph idx="12" type="sldNum"/>
          </p:nvPr>
        </p:nvSpPr>
        <p:spPr>
          <a:xfrm>
            <a:off x="6318202" y="4650373"/>
            <a:ext cx="234998" cy="233780"/>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18"/>
              <a:buFont typeface="Arial"/>
              <a:buNone/>
              <a:defRPr b="0" i="0" sz="918"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18"/>
              <a:buFont typeface="Arial"/>
              <a:buNone/>
              <a:defRPr b="0" i="0" sz="918"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18"/>
              <a:buFont typeface="Arial"/>
              <a:buNone/>
              <a:defRPr b="0" i="0" sz="918"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18"/>
              <a:buFont typeface="Arial"/>
              <a:buNone/>
              <a:defRPr b="0" i="0" sz="918"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18"/>
              <a:buFont typeface="Arial"/>
              <a:buNone/>
              <a:defRPr b="0" i="0" sz="918"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18"/>
              <a:buFont typeface="Arial"/>
              <a:buNone/>
              <a:defRPr b="0" i="0" sz="918"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18"/>
              <a:buFont typeface="Arial"/>
              <a:buNone/>
              <a:defRPr b="0" i="0" sz="918"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18"/>
              <a:buFont typeface="Arial"/>
              <a:buNone/>
              <a:defRPr b="0" i="0" sz="918"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18"/>
              <a:buFont typeface="Arial"/>
              <a:buNone/>
              <a:defRPr b="0" i="0" sz="918"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showMasterSp="0">
  <p:cSld name="1_Titre seul">
    <p:bg>
      <p:bgPr>
        <a:solidFill>
          <a:srgbClr val="FFFFFF"/>
        </a:solid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175098" y="134224"/>
            <a:ext cx="8801910" cy="545284"/>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6"/>
              </a:buClr>
              <a:buSzPts val="1532"/>
              <a:buFont typeface="Arial"/>
              <a:buNone/>
              <a:defRPr>
                <a:solidFill>
                  <a:schemeClr val="accent6"/>
                </a:solidFill>
              </a:defRPr>
            </a:lvl1pPr>
            <a:lvl2pPr lvl="1" algn="l">
              <a:lnSpc>
                <a:spcPct val="100000"/>
              </a:lnSpc>
              <a:spcBef>
                <a:spcPts val="0"/>
              </a:spcBef>
              <a:spcAft>
                <a:spcPts val="0"/>
              </a:spcAft>
              <a:buClr>
                <a:srgbClr val="FFFFFF"/>
              </a:buClr>
              <a:buSzPts val="1800"/>
              <a:buNone/>
              <a:defRPr/>
            </a:lvl2pPr>
            <a:lvl3pPr lvl="2" algn="l">
              <a:lnSpc>
                <a:spcPct val="100000"/>
              </a:lnSpc>
              <a:spcBef>
                <a:spcPts val="0"/>
              </a:spcBef>
              <a:spcAft>
                <a:spcPts val="0"/>
              </a:spcAft>
              <a:buClr>
                <a:srgbClr val="FFFFFF"/>
              </a:buClr>
              <a:buSzPts val="1800"/>
              <a:buNone/>
              <a:defRPr/>
            </a:lvl3pPr>
            <a:lvl4pPr lvl="3" algn="l">
              <a:lnSpc>
                <a:spcPct val="100000"/>
              </a:lnSpc>
              <a:spcBef>
                <a:spcPts val="0"/>
              </a:spcBef>
              <a:spcAft>
                <a:spcPts val="0"/>
              </a:spcAft>
              <a:buClr>
                <a:srgbClr val="FFFFFF"/>
              </a:buClr>
              <a:buSzPts val="1800"/>
              <a:buNone/>
              <a:defRPr/>
            </a:lvl4pPr>
            <a:lvl5pPr lvl="4" algn="l">
              <a:lnSpc>
                <a:spcPct val="100000"/>
              </a:lnSpc>
              <a:spcBef>
                <a:spcPts val="0"/>
              </a:spcBef>
              <a:spcAft>
                <a:spcPts val="0"/>
              </a:spcAft>
              <a:buClr>
                <a:srgbClr val="FFFFFF"/>
              </a:buClr>
              <a:buSzPts val="1800"/>
              <a:buNone/>
              <a:defRPr/>
            </a:lvl5pPr>
            <a:lvl6pPr lvl="5" algn="l">
              <a:lnSpc>
                <a:spcPct val="100000"/>
              </a:lnSpc>
              <a:spcBef>
                <a:spcPts val="0"/>
              </a:spcBef>
              <a:spcAft>
                <a:spcPts val="0"/>
              </a:spcAft>
              <a:buClr>
                <a:srgbClr val="FFFFFF"/>
              </a:buClr>
              <a:buSzPts val="1800"/>
              <a:buNone/>
              <a:defRPr/>
            </a:lvl6pPr>
            <a:lvl7pPr lvl="6" algn="l">
              <a:lnSpc>
                <a:spcPct val="100000"/>
              </a:lnSpc>
              <a:spcBef>
                <a:spcPts val="0"/>
              </a:spcBef>
              <a:spcAft>
                <a:spcPts val="0"/>
              </a:spcAft>
              <a:buClr>
                <a:srgbClr val="FFFFFF"/>
              </a:buClr>
              <a:buSzPts val="1800"/>
              <a:buNone/>
              <a:defRPr/>
            </a:lvl7pPr>
            <a:lvl8pPr lvl="7" algn="l">
              <a:lnSpc>
                <a:spcPct val="100000"/>
              </a:lnSpc>
              <a:spcBef>
                <a:spcPts val="0"/>
              </a:spcBef>
              <a:spcAft>
                <a:spcPts val="0"/>
              </a:spcAft>
              <a:buClr>
                <a:srgbClr val="FFFFFF"/>
              </a:buClr>
              <a:buSzPts val="1800"/>
              <a:buNone/>
              <a:defRPr/>
            </a:lvl8pPr>
            <a:lvl9pPr lvl="8" algn="l">
              <a:lnSpc>
                <a:spcPct val="100000"/>
              </a:lnSpc>
              <a:spcBef>
                <a:spcPts val="0"/>
              </a:spcBef>
              <a:spcAft>
                <a:spcPts val="0"/>
              </a:spcAft>
              <a:buClr>
                <a:srgbClr val="FFFFFF"/>
              </a:buClr>
              <a:buSzPts val="1800"/>
              <a:buNone/>
              <a:defRPr/>
            </a:lvl9pPr>
          </a:lstStyle>
          <a:p/>
        </p:txBody>
      </p:sp>
      <p:sp>
        <p:nvSpPr>
          <p:cNvPr id="62" name="Google Shape;62;p15"/>
          <p:cNvSpPr txBox="1"/>
          <p:nvPr>
            <p:ph idx="12" type="sldNum"/>
          </p:nvPr>
        </p:nvSpPr>
        <p:spPr>
          <a:xfrm>
            <a:off x="8774349" y="4932852"/>
            <a:ext cx="92974" cy="94193"/>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chemeClr val="accent6"/>
              </a:buClr>
              <a:buSzPts val="600"/>
              <a:buFont typeface="Arial"/>
              <a:buNone/>
              <a:defRPr b="0" i="0" sz="612" u="none" cap="none" strike="noStrike">
                <a:solidFill>
                  <a:schemeClr val="accent6"/>
                </a:solidFill>
                <a:latin typeface="Arial"/>
                <a:ea typeface="Arial"/>
                <a:cs typeface="Arial"/>
                <a:sym typeface="Arial"/>
              </a:defRPr>
            </a:lvl1pPr>
            <a:lvl2pPr indent="0" lvl="1" marL="0" marR="0" algn="l">
              <a:lnSpc>
                <a:spcPct val="100000"/>
              </a:lnSpc>
              <a:spcBef>
                <a:spcPts val="0"/>
              </a:spcBef>
              <a:spcAft>
                <a:spcPts val="0"/>
              </a:spcAft>
              <a:buClr>
                <a:schemeClr val="accent6"/>
              </a:buClr>
              <a:buSzPts val="600"/>
              <a:buFont typeface="Arial"/>
              <a:buNone/>
              <a:defRPr b="0" i="0" sz="612" u="none" cap="none" strike="noStrike">
                <a:solidFill>
                  <a:schemeClr val="accent6"/>
                </a:solidFill>
                <a:latin typeface="Arial"/>
                <a:ea typeface="Arial"/>
                <a:cs typeface="Arial"/>
                <a:sym typeface="Arial"/>
              </a:defRPr>
            </a:lvl2pPr>
            <a:lvl3pPr indent="0" lvl="2" marL="0" marR="0" algn="l">
              <a:lnSpc>
                <a:spcPct val="100000"/>
              </a:lnSpc>
              <a:spcBef>
                <a:spcPts val="0"/>
              </a:spcBef>
              <a:spcAft>
                <a:spcPts val="0"/>
              </a:spcAft>
              <a:buClr>
                <a:schemeClr val="accent6"/>
              </a:buClr>
              <a:buSzPts val="600"/>
              <a:buFont typeface="Arial"/>
              <a:buNone/>
              <a:defRPr b="0" i="0" sz="612" u="none" cap="none" strike="noStrike">
                <a:solidFill>
                  <a:schemeClr val="accent6"/>
                </a:solidFill>
                <a:latin typeface="Arial"/>
                <a:ea typeface="Arial"/>
                <a:cs typeface="Arial"/>
                <a:sym typeface="Arial"/>
              </a:defRPr>
            </a:lvl3pPr>
            <a:lvl4pPr indent="0" lvl="3" marL="0" marR="0" algn="l">
              <a:lnSpc>
                <a:spcPct val="100000"/>
              </a:lnSpc>
              <a:spcBef>
                <a:spcPts val="0"/>
              </a:spcBef>
              <a:spcAft>
                <a:spcPts val="0"/>
              </a:spcAft>
              <a:buClr>
                <a:schemeClr val="accent6"/>
              </a:buClr>
              <a:buSzPts val="600"/>
              <a:buFont typeface="Arial"/>
              <a:buNone/>
              <a:defRPr b="0" i="0" sz="612" u="none" cap="none" strike="noStrike">
                <a:solidFill>
                  <a:schemeClr val="accent6"/>
                </a:solidFill>
                <a:latin typeface="Arial"/>
                <a:ea typeface="Arial"/>
                <a:cs typeface="Arial"/>
                <a:sym typeface="Arial"/>
              </a:defRPr>
            </a:lvl4pPr>
            <a:lvl5pPr indent="0" lvl="4" marL="0" marR="0" algn="l">
              <a:lnSpc>
                <a:spcPct val="100000"/>
              </a:lnSpc>
              <a:spcBef>
                <a:spcPts val="0"/>
              </a:spcBef>
              <a:spcAft>
                <a:spcPts val="0"/>
              </a:spcAft>
              <a:buClr>
                <a:schemeClr val="accent6"/>
              </a:buClr>
              <a:buSzPts val="600"/>
              <a:buFont typeface="Arial"/>
              <a:buNone/>
              <a:defRPr b="0" i="0" sz="612" u="none" cap="none" strike="noStrike">
                <a:solidFill>
                  <a:schemeClr val="accent6"/>
                </a:solidFill>
                <a:latin typeface="Arial"/>
                <a:ea typeface="Arial"/>
                <a:cs typeface="Arial"/>
                <a:sym typeface="Arial"/>
              </a:defRPr>
            </a:lvl5pPr>
            <a:lvl6pPr indent="0" lvl="5" marL="0" marR="0" algn="l">
              <a:lnSpc>
                <a:spcPct val="100000"/>
              </a:lnSpc>
              <a:spcBef>
                <a:spcPts val="0"/>
              </a:spcBef>
              <a:spcAft>
                <a:spcPts val="0"/>
              </a:spcAft>
              <a:buClr>
                <a:schemeClr val="accent6"/>
              </a:buClr>
              <a:buSzPts val="600"/>
              <a:buFont typeface="Arial"/>
              <a:buNone/>
              <a:defRPr b="0" i="0" sz="612" u="none" cap="none" strike="noStrike">
                <a:solidFill>
                  <a:schemeClr val="accent6"/>
                </a:solidFill>
                <a:latin typeface="Arial"/>
                <a:ea typeface="Arial"/>
                <a:cs typeface="Arial"/>
                <a:sym typeface="Arial"/>
              </a:defRPr>
            </a:lvl6pPr>
            <a:lvl7pPr indent="0" lvl="6" marL="0" marR="0" algn="l">
              <a:lnSpc>
                <a:spcPct val="100000"/>
              </a:lnSpc>
              <a:spcBef>
                <a:spcPts val="0"/>
              </a:spcBef>
              <a:spcAft>
                <a:spcPts val="0"/>
              </a:spcAft>
              <a:buClr>
                <a:schemeClr val="accent6"/>
              </a:buClr>
              <a:buSzPts val="600"/>
              <a:buFont typeface="Arial"/>
              <a:buNone/>
              <a:defRPr b="0" i="0" sz="612" u="none" cap="none" strike="noStrike">
                <a:solidFill>
                  <a:schemeClr val="accent6"/>
                </a:solidFill>
                <a:latin typeface="Arial"/>
                <a:ea typeface="Arial"/>
                <a:cs typeface="Arial"/>
                <a:sym typeface="Arial"/>
              </a:defRPr>
            </a:lvl7pPr>
            <a:lvl8pPr indent="0" lvl="7" marL="0" marR="0" algn="l">
              <a:lnSpc>
                <a:spcPct val="100000"/>
              </a:lnSpc>
              <a:spcBef>
                <a:spcPts val="0"/>
              </a:spcBef>
              <a:spcAft>
                <a:spcPts val="0"/>
              </a:spcAft>
              <a:buClr>
                <a:schemeClr val="accent6"/>
              </a:buClr>
              <a:buSzPts val="600"/>
              <a:buFont typeface="Arial"/>
              <a:buNone/>
              <a:defRPr b="0" i="0" sz="612" u="none" cap="none" strike="noStrike">
                <a:solidFill>
                  <a:schemeClr val="accent6"/>
                </a:solidFill>
                <a:latin typeface="Arial"/>
                <a:ea typeface="Arial"/>
                <a:cs typeface="Arial"/>
                <a:sym typeface="Arial"/>
              </a:defRPr>
            </a:lvl8pPr>
            <a:lvl9pPr indent="0" lvl="8" marL="0" marR="0" algn="l">
              <a:lnSpc>
                <a:spcPct val="100000"/>
              </a:lnSpc>
              <a:spcBef>
                <a:spcPts val="0"/>
              </a:spcBef>
              <a:spcAft>
                <a:spcPts val="0"/>
              </a:spcAft>
              <a:buClr>
                <a:schemeClr val="accent6"/>
              </a:buClr>
              <a:buSzPts val="600"/>
              <a:buFont typeface="Arial"/>
              <a:buNone/>
              <a:defRPr b="0" i="0" sz="612" u="none" cap="none" strike="noStrike">
                <a:solidFill>
                  <a:schemeClr val="accent6"/>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63" name="Google Shape;63;p15"/>
          <p:cNvPicPr preferRelativeResize="0"/>
          <p:nvPr/>
        </p:nvPicPr>
        <p:blipFill rotWithShape="1">
          <a:blip r:embed="rId2">
            <a:alphaModFix/>
          </a:blip>
          <a:srcRect b="0" l="0" r="0" t="0"/>
          <a:stretch/>
        </p:blipFill>
        <p:spPr>
          <a:xfrm>
            <a:off x="394271" y="10357304"/>
            <a:ext cx="1361871" cy="684501"/>
          </a:xfrm>
          <a:prstGeom prst="rect">
            <a:avLst/>
          </a:prstGeom>
          <a:noFill/>
          <a:ln>
            <a:noFill/>
          </a:ln>
        </p:spPr>
      </p:pic>
      <p:pic>
        <p:nvPicPr>
          <p:cNvPr id="64" name="Google Shape;64;p15"/>
          <p:cNvPicPr preferRelativeResize="0"/>
          <p:nvPr/>
        </p:nvPicPr>
        <p:blipFill rotWithShape="1">
          <a:blip r:embed="rId2">
            <a:alphaModFix/>
          </a:blip>
          <a:srcRect b="0" l="0" r="0" t="0"/>
          <a:stretch/>
        </p:blipFill>
        <p:spPr>
          <a:xfrm>
            <a:off x="546671" y="10509704"/>
            <a:ext cx="1361871" cy="684501"/>
          </a:xfrm>
          <a:prstGeom prst="rect">
            <a:avLst/>
          </a:prstGeom>
          <a:noFill/>
          <a:ln>
            <a:noFill/>
          </a:ln>
        </p:spPr>
      </p:pic>
      <p:pic>
        <p:nvPicPr>
          <p:cNvPr id="65" name="Google Shape;65;p15"/>
          <p:cNvPicPr preferRelativeResize="0"/>
          <p:nvPr/>
        </p:nvPicPr>
        <p:blipFill rotWithShape="1">
          <a:blip r:embed="rId2">
            <a:alphaModFix/>
          </a:blip>
          <a:srcRect b="0" l="0" r="0" t="0"/>
          <a:stretch/>
        </p:blipFill>
        <p:spPr>
          <a:xfrm>
            <a:off x="699071" y="10662104"/>
            <a:ext cx="1361871" cy="684501"/>
          </a:xfrm>
          <a:prstGeom prst="rect">
            <a:avLst/>
          </a:prstGeom>
          <a:noFill/>
          <a:ln>
            <a:noFill/>
          </a:ln>
        </p:spPr>
      </p:pic>
      <p:pic>
        <p:nvPicPr>
          <p:cNvPr id="66" name="Google Shape;66;p15"/>
          <p:cNvPicPr preferRelativeResize="0"/>
          <p:nvPr/>
        </p:nvPicPr>
        <p:blipFill rotWithShape="1">
          <a:blip r:embed="rId2">
            <a:alphaModFix/>
          </a:blip>
          <a:srcRect b="0" l="0" r="0" t="0"/>
          <a:stretch/>
        </p:blipFill>
        <p:spPr>
          <a:xfrm>
            <a:off x="851471" y="10814504"/>
            <a:ext cx="1361871" cy="684501"/>
          </a:xfrm>
          <a:prstGeom prst="rect">
            <a:avLst/>
          </a:prstGeom>
          <a:noFill/>
          <a:ln>
            <a:noFill/>
          </a:ln>
        </p:spPr>
      </p:pic>
      <p:pic>
        <p:nvPicPr>
          <p:cNvPr id="67" name="Google Shape;67;p15"/>
          <p:cNvPicPr preferRelativeResize="0"/>
          <p:nvPr/>
        </p:nvPicPr>
        <p:blipFill rotWithShape="1">
          <a:blip r:embed="rId2">
            <a:alphaModFix/>
          </a:blip>
          <a:srcRect b="0" l="0" r="0" t="0"/>
          <a:stretch/>
        </p:blipFill>
        <p:spPr>
          <a:xfrm>
            <a:off x="1003871" y="10966904"/>
            <a:ext cx="1361871" cy="684501"/>
          </a:xfrm>
          <a:prstGeom prst="rect">
            <a:avLst/>
          </a:prstGeom>
          <a:noFill/>
          <a:ln>
            <a:noFill/>
          </a:ln>
        </p:spPr>
      </p:pic>
      <p:pic>
        <p:nvPicPr>
          <p:cNvPr id="68" name="Google Shape;68;p15"/>
          <p:cNvPicPr preferRelativeResize="0"/>
          <p:nvPr/>
        </p:nvPicPr>
        <p:blipFill rotWithShape="1">
          <a:blip r:embed="rId3">
            <a:alphaModFix/>
          </a:blip>
          <a:srcRect b="0" l="0" r="0" t="0"/>
          <a:stretch/>
        </p:blipFill>
        <p:spPr>
          <a:xfrm>
            <a:off x="1156271" y="11119560"/>
            <a:ext cx="1361871" cy="683989"/>
          </a:xfrm>
          <a:prstGeom prst="rect">
            <a:avLst/>
          </a:prstGeom>
          <a:noFill/>
          <a:ln>
            <a:noFill/>
          </a:ln>
        </p:spPr>
      </p:pic>
      <p:pic>
        <p:nvPicPr>
          <p:cNvPr id="69" name="Google Shape;69;p15"/>
          <p:cNvPicPr preferRelativeResize="0"/>
          <p:nvPr/>
        </p:nvPicPr>
        <p:blipFill rotWithShape="1">
          <a:blip r:embed="rId3">
            <a:alphaModFix/>
          </a:blip>
          <a:srcRect b="0" l="0" r="0" t="0"/>
          <a:stretch/>
        </p:blipFill>
        <p:spPr>
          <a:xfrm>
            <a:off x="128058" y="4524499"/>
            <a:ext cx="1142026" cy="573574"/>
          </a:xfrm>
          <a:prstGeom prst="rect">
            <a:avLst/>
          </a:prstGeom>
          <a:noFill/>
          <a:ln>
            <a:noFill/>
          </a:ln>
        </p:spPr>
      </p:pic>
      <p:sp>
        <p:nvSpPr>
          <p:cNvPr id="70" name="Google Shape;70;p15"/>
          <p:cNvSpPr txBox="1"/>
          <p:nvPr>
            <p:ph idx="1" type="body"/>
          </p:nvPr>
        </p:nvSpPr>
        <p:spPr>
          <a:xfrm>
            <a:off x="276837" y="922789"/>
            <a:ext cx="8237990" cy="3598877"/>
          </a:xfrm>
          <a:prstGeom prst="rect">
            <a:avLst/>
          </a:prstGeom>
          <a:noFill/>
          <a:ln>
            <a:noFill/>
          </a:ln>
        </p:spPr>
        <p:txBody>
          <a:bodyPr anchorCtr="0" anchor="t" bIns="45700" lIns="91425" spcFirstLastPara="1" rIns="91425" wrap="square" tIns="45700">
            <a:noAutofit/>
          </a:bodyPr>
          <a:lstStyle>
            <a:lvl1pPr indent="-360680" lvl="0" marL="457200" algn="l">
              <a:lnSpc>
                <a:spcPct val="112000"/>
              </a:lnSpc>
              <a:spcBef>
                <a:spcPts val="675"/>
              </a:spcBef>
              <a:spcAft>
                <a:spcPts val="0"/>
              </a:spcAft>
              <a:buClr>
                <a:srgbClr val="262626"/>
              </a:buClr>
              <a:buSzPts val="2080"/>
              <a:buFont typeface="Arial"/>
              <a:buChar char="•"/>
              <a:defRPr sz="1600"/>
            </a:lvl1pPr>
            <a:lvl2pPr indent="-342900" lvl="1" marL="914400" algn="l">
              <a:lnSpc>
                <a:spcPct val="112000"/>
              </a:lnSpc>
              <a:spcBef>
                <a:spcPts val="675"/>
              </a:spcBef>
              <a:spcAft>
                <a:spcPts val="0"/>
              </a:spcAft>
              <a:buClr>
                <a:srgbClr val="262626"/>
              </a:buClr>
              <a:buSzPts val="1800"/>
              <a:buChar char="•"/>
              <a:defRPr/>
            </a:lvl2pPr>
            <a:lvl3pPr indent="-342900" lvl="2" marL="1371600" algn="l">
              <a:lnSpc>
                <a:spcPct val="112000"/>
              </a:lnSpc>
              <a:spcBef>
                <a:spcPts val="675"/>
              </a:spcBef>
              <a:spcAft>
                <a:spcPts val="0"/>
              </a:spcAft>
              <a:buClr>
                <a:srgbClr val="262626"/>
              </a:buClr>
              <a:buSzPts val="1800"/>
              <a:buChar char="•"/>
              <a:defRPr/>
            </a:lvl3pPr>
            <a:lvl4pPr indent="-326389" lvl="3" marL="1828800" algn="l">
              <a:lnSpc>
                <a:spcPct val="112000"/>
              </a:lnSpc>
              <a:spcBef>
                <a:spcPts val="675"/>
              </a:spcBef>
              <a:spcAft>
                <a:spcPts val="0"/>
              </a:spcAft>
              <a:buClr>
                <a:srgbClr val="262626"/>
              </a:buClr>
              <a:buSzPts val="1540"/>
              <a:buFont typeface="Arial"/>
              <a:buChar char="•"/>
              <a:defRPr sz="1400"/>
            </a:lvl4pPr>
            <a:lvl5pPr indent="-342900" lvl="4" marL="2286000" algn="l">
              <a:lnSpc>
                <a:spcPct val="112000"/>
              </a:lnSpc>
              <a:spcBef>
                <a:spcPts val="675"/>
              </a:spcBef>
              <a:spcAft>
                <a:spcPts val="0"/>
              </a:spcAft>
              <a:buClr>
                <a:srgbClr val="262626"/>
              </a:buClr>
              <a:buSzPts val="1800"/>
              <a:buChar char="•"/>
              <a:defRPr/>
            </a:lvl5pPr>
            <a:lvl6pPr indent="-342900" lvl="5" marL="2743200" algn="l">
              <a:lnSpc>
                <a:spcPct val="112000"/>
              </a:lnSpc>
              <a:spcBef>
                <a:spcPts val="975"/>
              </a:spcBef>
              <a:spcAft>
                <a:spcPts val="0"/>
              </a:spcAft>
              <a:buClr>
                <a:srgbClr val="262626"/>
              </a:buClr>
              <a:buSzPts val="1800"/>
              <a:buChar char="–"/>
              <a:defRPr/>
            </a:lvl6pPr>
            <a:lvl7pPr indent="-342900" lvl="6" marL="3200400" algn="l">
              <a:lnSpc>
                <a:spcPct val="112000"/>
              </a:lnSpc>
              <a:spcBef>
                <a:spcPts val="975"/>
              </a:spcBef>
              <a:spcAft>
                <a:spcPts val="0"/>
              </a:spcAft>
              <a:buClr>
                <a:srgbClr val="262626"/>
              </a:buClr>
              <a:buSzPts val="1800"/>
              <a:buChar char="•"/>
              <a:defRPr/>
            </a:lvl7pPr>
            <a:lvl8pPr indent="-342900" lvl="7" marL="3657600" algn="l">
              <a:lnSpc>
                <a:spcPct val="112000"/>
              </a:lnSpc>
              <a:spcBef>
                <a:spcPts val="975"/>
              </a:spcBef>
              <a:spcAft>
                <a:spcPts val="0"/>
              </a:spcAft>
              <a:buClr>
                <a:srgbClr val="262626"/>
              </a:buClr>
              <a:buSzPts val="1800"/>
              <a:buChar char="–"/>
              <a:defRPr/>
            </a:lvl8pPr>
            <a:lvl9pPr indent="-342900" lvl="8" marL="4114800" algn="l">
              <a:lnSpc>
                <a:spcPct val="112000"/>
              </a:lnSpc>
              <a:spcBef>
                <a:spcPts val="975"/>
              </a:spcBef>
              <a:spcAft>
                <a:spcPts val="0"/>
              </a:spcAft>
              <a:buClr>
                <a:srgbClr val="262626"/>
              </a:buClr>
              <a:buSzPts val="1800"/>
              <a:buChar char="•"/>
              <a:defRPr/>
            </a:lvl9pPr>
          </a:lstStyle>
          <a:p/>
        </p:txBody>
      </p:sp>
      <p:sp>
        <p:nvSpPr>
          <p:cNvPr id="71" name="Google Shape;71;p15"/>
          <p:cNvSpPr txBox="1"/>
          <p:nvPr>
            <p:ph idx="2" type="body"/>
          </p:nvPr>
        </p:nvSpPr>
        <p:spPr>
          <a:xfrm>
            <a:off x="636283" y="1333990"/>
            <a:ext cx="8340725" cy="3598862"/>
          </a:xfrm>
          <a:prstGeom prst="rect">
            <a:avLst/>
          </a:prstGeom>
          <a:noFill/>
          <a:ln>
            <a:noFill/>
          </a:ln>
        </p:spPr>
        <p:txBody>
          <a:bodyPr anchorCtr="0" anchor="t" bIns="45700" lIns="91425" spcFirstLastPara="1" rIns="91425" wrap="square" tIns="45700">
            <a:noAutofit/>
          </a:bodyPr>
          <a:lstStyle>
            <a:lvl1pPr indent="-377190" lvl="0" marL="457200" algn="l">
              <a:lnSpc>
                <a:spcPct val="112000"/>
              </a:lnSpc>
              <a:spcBef>
                <a:spcPts val="675"/>
              </a:spcBef>
              <a:spcAft>
                <a:spcPts val="0"/>
              </a:spcAft>
              <a:buClr>
                <a:srgbClr val="262626"/>
              </a:buClr>
              <a:buSzPts val="2340"/>
              <a:buChar char="o"/>
              <a:defRPr/>
            </a:lvl1pPr>
            <a:lvl2pPr indent="-342900" lvl="1" marL="914400" algn="l">
              <a:lnSpc>
                <a:spcPct val="112000"/>
              </a:lnSpc>
              <a:spcBef>
                <a:spcPts val="675"/>
              </a:spcBef>
              <a:spcAft>
                <a:spcPts val="0"/>
              </a:spcAft>
              <a:buClr>
                <a:srgbClr val="262626"/>
              </a:buClr>
              <a:buSzPts val="1800"/>
              <a:buChar char="•"/>
              <a:defRPr/>
            </a:lvl2pPr>
            <a:lvl3pPr indent="-342900" lvl="2" marL="1371600" algn="l">
              <a:lnSpc>
                <a:spcPct val="112000"/>
              </a:lnSpc>
              <a:spcBef>
                <a:spcPts val="675"/>
              </a:spcBef>
              <a:spcAft>
                <a:spcPts val="0"/>
              </a:spcAft>
              <a:buClr>
                <a:srgbClr val="262626"/>
              </a:buClr>
              <a:buSzPts val="1800"/>
              <a:buChar char="•"/>
              <a:defRPr/>
            </a:lvl3pPr>
            <a:lvl4pPr indent="-342900" lvl="3" marL="1828800" algn="l">
              <a:lnSpc>
                <a:spcPct val="112000"/>
              </a:lnSpc>
              <a:spcBef>
                <a:spcPts val="675"/>
              </a:spcBef>
              <a:spcAft>
                <a:spcPts val="0"/>
              </a:spcAft>
              <a:buClr>
                <a:srgbClr val="262626"/>
              </a:buClr>
              <a:buSzPts val="1800"/>
              <a:buChar char="–"/>
              <a:defRPr/>
            </a:lvl4pPr>
            <a:lvl5pPr indent="-342900" lvl="4" marL="2286000" algn="l">
              <a:lnSpc>
                <a:spcPct val="112000"/>
              </a:lnSpc>
              <a:spcBef>
                <a:spcPts val="675"/>
              </a:spcBef>
              <a:spcAft>
                <a:spcPts val="0"/>
              </a:spcAft>
              <a:buClr>
                <a:srgbClr val="262626"/>
              </a:buClr>
              <a:buSzPts val="1800"/>
              <a:buChar char="•"/>
              <a:defRPr/>
            </a:lvl5pPr>
            <a:lvl6pPr indent="-342900" lvl="5" marL="2743200" algn="l">
              <a:lnSpc>
                <a:spcPct val="112000"/>
              </a:lnSpc>
              <a:spcBef>
                <a:spcPts val="975"/>
              </a:spcBef>
              <a:spcAft>
                <a:spcPts val="0"/>
              </a:spcAft>
              <a:buClr>
                <a:srgbClr val="262626"/>
              </a:buClr>
              <a:buSzPts val="1800"/>
              <a:buChar char="–"/>
              <a:defRPr/>
            </a:lvl6pPr>
            <a:lvl7pPr indent="-342900" lvl="6" marL="3200400" algn="l">
              <a:lnSpc>
                <a:spcPct val="112000"/>
              </a:lnSpc>
              <a:spcBef>
                <a:spcPts val="975"/>
              </a:spcBef>
              <a:spcAft>
                <a:spcPts val="0"/>
              </a:spcAft>
              <a:buClr>
                <a:srgbClr val="262626"/>
              </a:buClr>
              <a:buSzPts val="1800"/>
              <a:buChar char="•"/>
              <a:defRPr/>
            </a:lvl7pPr>
            <a:lvl8pPr indent="-342900" lvl="7" marL="3657600" algn="l">
              <a:lnSpc>
                <a:spcPct val="112000"/>
              </a:lnSpc>
              <a:spcBef>
                <a:spcPts val="975"/>
              </a:spcBef>
              <a:spcAft>
                <a:spcPts val="0"/>
              </a:spcAft>
              <a:buClr>
                <a:srgbClr val="262626"/>
              </a:buClr>
              <a:buSzPts val="1800"/>
              <a:buChar char="–"/>
              <a:defRPr/>
            </a:lvl8pPr>
            <a:lvl9pPr indent="-342900" lvl="8" marL="4114800" algn="l">
              <a:lnSpc>
                <a:spcPct val="112000"/>
              </a:lnSpc>
              <a:spcBef>
                <a:spcPts val="975"/>
              </a:spcBef>
              <a:spcAft>
                <a:spcPts val="0"/>
              </a:spcAft>
              <a:buClr>
                <a:srgbClr val="262626"/>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72" name="Shape 72"/>
        <p:cNvGrpSpPr/>
        <p:nvPr/>
      </p:nvGrpSpPr>
      <p:grpSpPr>
        <a:xfrm>
          <a:off x="0" y="0"/>
          <a:ext cx="0" cy="0"/>
          <a:chOff x="0" y="0"/>
          <a:chExt cx="0" cy="0"/>
        </a:xfrm>
      </p:grpSpPr>
      <p:sp>
        <p:nvSpPr>
          <p:cNvPr id="73" name="Google Shape;73;p16"/>
          <p:cNvSpPr txBox="1"/>
          <p:nvPr>
            <p:ph type="title"/>
          </p:nvPr>
        </p:nvSpPr>
        <p:spPr>
          <a:xfrm>
            <a:off x="571501" y="140052"/>
            <a:ext cx="7364484" cy="75757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0"/>
              </a:spcBef>
              <a:spcAft>
                <a:spcPts val="0"/>
              </a:spcAft>
              <a:buClr>
                <a:schemeClr val="accent6"/>
              </a:buClr>
              <a:buSzPts val="3600"/>
              <a:buFont typeface="Century Schoolbook"/>
              <a:buNone/>
              <a:defRPr sz="3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
          <p:cNvSpPr txBox="1"/>
          <p:nvPr>
            <p:ph idx="1" type="body"/>
          </p:nvPr>
        </p:nvSpPr>
        <p:spPr>
          <a:xfrm>
            <a:off x="571500" y="1132515"/>
            <a:ext cx="8001000" cy="3489820"/>
          </a:xfrm>
          <a:prstGeom prst="rect">
            <a:avLst/>
          </a:prstGeom>
          <a:noFill/>
          <a:ln>
            <a:noFill/>
          </a:ln>
        </p:spPr>
        <p:txBody>
          <a:bodyPr anchorCtr="0" anchor="t" bIns="45700" lIns="91425" spcFirstLastPara="1" rIns="91425" wrap="square" tIns="45700">
            <a:noAutofit/>
          </a:bodyPr>
          <a:lstStyle>
            <a:lvl1pPr indent="-351472" lvl="0" marL="457200" algn="l">
              <a:lnSpc>
                <a:spcPct val="112000"/>
              </a:lnSpc>
              <a:spcBef>
                <a:spcPts val="675"/>
              </a:spcBef>
              <a:spcAft>
                <a:spcPts val="0"/>
              </a:spcAft>
              <a:buClr>
                <a:srgbClr val="262626"/>
              </a:buClr>
              <a:buSzPts val="1935"/>
              <a:buFont typeface="Arial"/>
              <a:buChar char="•"/>
              <a:defRPr/>
            </a:lvl1pPr>
            <a:lvl2pPr indent="-327183" lvl="1" marL="914400" algn="l">
              <a:lnSpc>
                <a:spcPct val="112000"/>
              </a:lnSpc>
              <a:spcBef>
                <a:spcPts val="675"/>
              </a:spcBef>
              <a:spcAft>
                <a:spcPts val="0"/>
              </a:spcAft>
              <a:buClr>
                <a:srgbClr val="262626"/>
              </a:buClr>
              <a:buSzPts val="1553"/>
              <a:buChar char="•"/>
              <a:defRPr/>
            </a:lvl2pPr>
            <a:lvl3pPr indent="-342900" lvl="2" marL="1371600" algn="l">
              <a:lnSpc>
                <a:spcPct val="112000"/>
              </a:lnSpc>
              <a:spcBef>
                <a:spcPts val="675"/>
              </a:spcBef>
              <a:spcAft>
                <a:spcPts val="0"/>
              </a:spcAft>
              <a:buClr>
                <a:srgbClr val="262626"/>
              </a:buClr>
              <a:buSzPts val="1800"/>
              <a:buChar char="•"/>
              <a:defRPr/>
            </a:lvl3pPr>
            <a:lvl4pPr indent="-342900" lvl="3" marL="1828800" algn="l">
              <a:lnSpc>
                <a:spcPct val="112000"/>
              </a:lnSpc>
              <a:spcBef>
                <a:spcPts val="675"/>
              </a:spcBef>
              <a:spcAft>
                <a:spcPts val="0"/>
              </a:spcAft>
              <a:buClr>
                <a:srgbClr val="262626"/>
              </a:buClr>
              <a:buSzPts val="1800"/>
              <a:buChar char="–"/>
              <a:defRPr/>
            </a:lvl4pPr>
            <a:lvl5pPr indent="-342900" lvl="4" marL="2286000" algn="l">
              <a:lnSpc>
                <a:spcPct val="112000"/>
              </a:lnSpc>
              <a:spcBef>
                <a:spcPts val="675"/>
              </a:spcBef>
              <a:spcAft>
                <a:spcPts val="0"/>
              </a:spcAft>
              <a:buClr>
                <a:srgbClr val="262626"/>
              </a:buClr>
              <a:buSzPts val="1800"/>
              <a:buChar char="•"/>
              <a:defRPr/>
            </a:lvl5pPr>
            <a:lvl6pPr indent="-342900" lvl="5" marL="2743200" algn="l">
              <a:lnSpc>
                <a:spcPct val="112000"/>
              </a:lnSpc>
              <a:spcBef>
                <a:spcPts val="975"/>
              </a:spcBef>
              <a:spcAft>
                <a:spcPts val="0"/>
              </a:spcAft>
              <a:buClr>
                <a:srgbClr val="262626"/>
              </a:buClr>
              <a:buSzPts val="1800"/>
              <a:buChar char="–"/>
              <a:defRPr/>
            </a:lvl6pPr>
            <a:lvl7pPr indent="-342900" lvl="6" marL="3200400" algn="l">
              <a:lnSpc>
                <a:spcPct val="112000"/>
              </a:lnSpc>
              <a:spcBef>
                <a:spcPts val="975"/>
              </a:spcBef>
              <a:spcAft>
                <a:spcPts val="0"/>
              </a:spcAft>
              <a:buClr>
                <a:srgbClr val="262626"/>
              </a:buClr>
              <a:buSzPts val="1800"/>
              <a:buChar char="•"/>
              <a:defRPr/>
            </a:lvl7pPr>
            <a:lvl8pPr indent="-342900" lvl="7" marL="3657600" algn="l">
              <a:lnSpc>
                <a:spcPct val="112000"/>
              </a:lnSpc>
              <a:spcBef>
                <a:spcPts val="975"/>
              </a:spcBef>
              <a:spcAft>
                <a:spcPts val="0"/>
              </a:spcAft>
              <a:buClr>
                <a:srgbClr val="262626"/>
              </a:buClr>
              <a:buSzPts val="1800"/>
              <a:buChar char="–"/>
              <a:defRPr/>
            </a:lvl8pPr>
            <a:lvl9pPr indent="-342900" lvl="8" marL="4114800" algn="l">
              <a:lnSpc>
                <a:spcPct val="112000"/>
              </a:lnSpc>
              <a:spcBef>
                <a:spcPts val="975"/>
              </a:spcBef>
              <a:spcAft>
                <a:spcPts val="0"/>
              </a:spcAft>
              <a:buClr>
                <a:srgbClr val="262626"/>
              </a:buClr>
              <a:buSzPts val="1800"/>
              <a:buChar char="•"/>
              <a:defRPr/>
            </a:lvl9pPr>
          </a:lstStyle>
          <a:p/>
        </p:txBody>
      </p:sp>
      <p:sp>
        <p:nvSpPr>
          <p:cNvPr id="75" name="Google Shape;75;p16"/>
          <p:cNvSpPr txBox="1"/>
          <p:nvPr>
            <p:ph idx="10" type="dt"/>
          </p:nvPr>
        </p:nvSpPr>
        <p:spPr>
          <a:xfrm>
            <a:off x="571501" y="4447545"/>
            <a:ext cx="2861142"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6" name="Google Shape;76;p16"/>
          <p:cNvSpPr txBox="1"/>
          <p:nvPr>
            <p:ph idx="11" type="ftr"/>
          </p:nvPr>
        </p:nvSpPr>
        <p:spPr>
          <a:xfrm>
            <a:off x="571501" y="4735830"/>
            <a:ext cx="2861142"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showMasterSp="0" type="title">
  <p:cSld name="TITLE">
    <p:bg>
      <p:bgPr>
        <a:solidFill>
          <a:schemeClr val="dk2"/>
        </a:solidFill>
      </p:bgPr>
    </p:bg>
    <p:spTree>
      <p:nvGrpSpPr>
        <p:cNvPr id="77" name="Shape 77"/>
        <p:cNvGrpSpPr/>
        <p:nvPr/>
      </p:nvGrpSpPr>
      <p:grpSpPr>
        <a:xfrm>
          <a:off x="0" y="0"/>
          <a:ext cx="0" cy="0"/>
          <a:chOff x="0" y="0"/>
          <a:chExt cx="0" cy="0"/>
        </a:xfrm>
      </p:grpSpPr>
      <p:sp>
        <p:nvSpPr>
          <p:cNvPr id="78" name="Google Shape;78;p17" title="Page Number Shape"/>
          <p:cNvSpPr/>
          <p:nvPr/>
        </p:nvSpPr>
        <p:spPr>
          <a:xfrm>
            <a:off x="8838008" y="891903"/>
            <a:ext cx="305991" cy="614363"/>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lt2"/>
          </a:solidFill>
          <a:ln>
            <a:noFill/>
          </a:ln>
        </p:spPr>
      </p:sp>
      <p:sp>
        <p:nvSpPr>
          <p:cNvPr id="79" name="Google Shape;79;p17"/>
          <p:cNvSpPr txBox="1"/>
          <p:nvPr>
            <p:ph type="ctrTitle"/>
          </p:nvPr>
        </p:nvSpPr>
        <p:spPr>
          <a:xfrm>
            <a:off x="816685" y="857470"/>
            <a:ext cx="5275772" cy="3201724"/>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lt2"/>
              </a:buClr>
              <a:buSzPts val="5775"/>
              <a:buFont typeface="Century Schoolbook"/>
              <a:buNone/>
              <a:defRPr sz="5775"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7"/>
          <p:cNvSpPr txBox="1"/>
          <p:nvPr>
            <p:ph idx="1" type="subTitle"/>
          </p:nvPr>
        </p:nvSpPr>
        <p:spPr>
          <a:xfrm>
            <a:off x="816685" y="4153444"/>
            <a:ext cx="5275772" cy="529766"/>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lt2"/>
              </a:buClr>
              <a:buSzPts val="1950"/>
              <a:buNone/>
              <a:defRPr b="0" i="1" sz="1500">
                <a:solidFill>
                  <a:schemeClr val="lt2"/>
                </a:solidFill>
              </a:defRPr>
            </a:lvl1pPr>
            <a:lvl2pPr lvl="1" algn="ctr">
              <a:lnSpc>
                <a:spcPct val="112000"/>
              </a:lnSpc>
              <a:spcBef>
                <a:spcPts val="675"/>
              </a:spcBef>
              <a:spcAft>
                <a:spcPts val="0"/>
              </a:spcAft>
              <a:buClr>
                <a:srgbClr val="FEFEFE"/>
              </a:buClr>
              <a:buSzPts val="1500"/>
              <a:buNone/>
              <a:defRPr sz="1500"/>
            </a:lvl2pPr>
            <a:lvl3pPr lvl="2" algn="ctr">
              <a:lnSpc>
                <a:spcPct val="112000"/>
              </a:lnSpc>
              <a:spcBef>
                <a:spcPts val="675"/>
              </a:spcBef>
              <a:spcAft>
                <a:spcPts val="0"/>
              </a:spcAft>
              <a:buClr>
                <a:srgbClr val="FEFEFE"/>
              </a:buClr>
              <a:buSzPts val="1350"/>
              <a:buNone/>
              <a:defRPr sz="1350"/>
            </a:lvl3pPr>
            <a:lvl4pPr lvl="3" algn="ctr">
              <a:lnSpc>
                <a:spcPct val="112000"/>
              </a:lnSpc>
              <a:spcBef>
                <a:spcPts val="675"/>
              </a:spcBef>
              <a:spcAft>
                <a:spcPts val="0"/>
              </a:spcAft>
              <a:buClr>
                <a:srgbClr val="FEFEFE"/>
              </a:buClr>
              <a:buSzPts val="1200"/>
              <a:buNone/>
              <a:defRPr sz="1200"/>
            </a:lvl4pPr>
            <a:lvl5pPr lvl="4" algn="ctr">
              <a:lnSpc>
                <a:spcPct val="112000"/>
              </a:lnSpc>
              <a:spcBef>
                <a:spcPts val="675"/>
              </a:spcBef>
              <a:spcAft>
                <a:spcPts val="0"/>
              </a:spcAft>
              <a:buClr>
                <a:srgbClr val="FEFEFE"/>
              </a:buClr>
              <a:buSzPts val="1200"/>
              <a:buNone/>
              <a:defRPr sz="1200"/>
            </a:lvl5pPr>
            <a:lvl6pPr lvl="5" algn="ctr">
              <a:lnSpc>
                <a:spcPct val="112000"/>
              </a:lnSpc>
              <a:spcBef>
                <a:spcPts val="975"/>
              </a:spcBef>
              <a:spcAft>
                <a:spcPts val="0"/>
              </a:spcAft>
              <a:buClr>
                <a:srgbClr val="FEFEFE"/>
              </a:buClr>
              <a:buSzPts val="1200"/>
              <a:buNone/>
              <a:defRPr sz="1200"/>
            </a:lvl6pPr>
            <a:lvl7pPr lvl="6" algn="ctr">
              <a:lnSpc>
                <a:spcPct val="112000"/>
              </a:lnSpc>
              <a:spcBef>
                <a:spcPts val="975"/>
              </a:spcBef>
              <a:spcAft>
                <a:spcPts val="0"/>
              </a:spcAft>
              <a:buClr>
                <a:srgbClr val="FEFEFE"/>
              </a:buClr>
              <a:buSzPts val="1200"/>
              <a:buNone/>
              <a:defRPr sz="1200"/>
            </a:lvl7pPr>
            <a:lvl8pPr lvl="7" algn="ctr">
              <a:lnSpc>
                <a:spcPct val="112000"/>
              </a:lnSpc>
              <a:spcBef>
                <a:spcPts val="975"/>
              </a:spcBef>
              <a:spcAft>
                <a:spcPts val="0"/>
              </a:spcAft>
              <a:buClr>
                <a:srgbClr val="FEFEFE"/>
              </a:buClr>
              <a:buSzPts val="1200"/>
              <a:buNone/>
              <a:defRPr sz="1200"/>
            </a:lvl8pPr>
            <a:lvl9pPr lvl="8" algn="ctr">
              <a:lnSpc>
                <a:spcPct val="112000"/>
              </a:lnSpc>
              <a:spcBef>
                <a:spcPts val="975"/>
              </a:spcBef>
              <a:spcAft>
                <a:spcPts val="0"/>
              </a:spcAft>
              <a:buClr>
                <a:srgbClr val="FEFEFE"/>
              </a:buClr>
              <a:buSzPts val="1200"/>
              <a:buNone/>
              <a:defRPr sz="1200"/>
            </a:lvl9pPr>
          </a:lstStyle>
          <a:p/>
        </p:txBody>
      </p:sp>
      <p:sp>
        <p:nvSpPr>
          <p:cNvPr id="81" name="Google Shape;81;p17"/>
          <p:cNvSpPr txBox="1"/>
          <p:nvPr>
            <p:ph idx="10" type="dt"/>
          </p:nvPr>
        </p:nvSpPr>
        <p:spPr>
          <a:xfrm>
            <a:off x="816685" y="4735830"/>
            <a:ext cx="1197467"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chemeClr val="lt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2" name="Google Shape;82;p17"/>
          <p:cNvSpPr txBox="1"/>
          <p:nvPr>
            <p:ph idx="11" type="ftr"/>
          </p:nvPr>
        </p:nvSpPr>
        <p:spPr>
          <a:xfrm>
            <a:off x="2250444" y="4735830"/>
            <a:ext cx="3842012" cy="27384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7"/>
          <p:cNvSpPr txBox="1"/>
          <p:nvPr>
            <p:ph idx="12" type="sldNum"/>
          </p:nvPr>
        </p:nvSpPr>
        <p:spPr>
          <a:xfrm>
            <a:off x="8838008" y="1062162"/>
            <a:ext cx="305991"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1" sz="900" u="none" cap="none" strike="noStrike">
                <a:solidFill>
                  <a:schemeClr val="dk2"/>
                </a:solidFill>
                <a:latin typeface="Century Schoolbook"/>
                <a:ea typeface="Century Schoolbook"/>
                <a:cs typeface="Century Schoolbook"/>
                <a:sym typeface="Century Schoolbook"/>
              </a:defRPr>
            </a:lvl1pPr>
            <a:lvl2pPr indent="0" lvl="1" marL="0" marR="0" algn="r">
              <a:lnSpc>
                <a:spcPct val="100000"/>
              </a:lnSpc>
              <a:spcBef>
                <a:spcPts val="0"/>
              </a:spcBef>
              <a:spcAft>
                <a:spcPts val="0"/>
              </a:spcAft>
              <a:buClr>
                <a:srgbClr val="000000"/>
              </a:buClr>
              <a:buSzPts val="900"/>
              <a:buFont typeface="Arial"/>
              <a:buNone/>
              <a:defRPr b="0" i="1" sz="900" u="none" cap="none" strike="noStrike">
                <a:solidFill>
                  <a:schemeClr val="dk2"/>
                </a:solidFill>
                <a:latin typeface="Century Schoolbook"/>
                <a:ea typeface="Century Schoolbook"/>
                <a:cs typeface="Century Schoolbook"/>
                <a:sym typeface="Century Schoolbook"/>
              </a:defRPr>
            </a:lvl2pPr>
            <a:lvl3pPr indent="0" lvl="2" marL="0" marR="0" algn="r">
              <a:lnSpc>
                <a:spcPct val="100000"/>
              </a:lnSpc>
              <a:spcBef>
                <a:spcPts val="0"/>
              </a:spcBef>
              <a:spcAft>
                <a:spcPts val="0"/>
              </a:spcAft>
              <a:buClr>
                <a:srgbClr val="000000"/>
              </a:buClr>
              <a:buSzPts val="900"/>
              <a:buFont typeface="Arial"/>
              <a:buNone/>
              <a:defRPr b="0" i="1" sz="900" u="none" cap="none" strike="noStrike">
                <a:solidFill>
                  <a:schemeClr val="dk2"/>
                </a:solidFill>
                <a:latin typeface="Century Schoolbook"/>
                <a:ea typeface="Century Schoolbook"/>
                <a:cs typeface="Century Schoolbook"/>
                <a:sym typeface="Century Schoolbook"/>
              </a:defRPr>
            </a:lvl3pPr>
            <a:lvl4pPr indent="0" lvl="3" marL="0" marR="0" algn="r">
              <a:lnSpc>
                <a:spcPct val="100000"/>
              </a:lnSpc>
              <a:spcBef>
                <a:spcPts val="0"/>
              </a:spcBef>
              <a:spcAft>
                <a:spcPts val="0"/>
              </a:spcAft>
              <a:buClr>
                <a:srgbClr val="000000"/>
              </a:buClr>
              <a:buSzPts val="900"/>
              <a:buFont typeface="Arial"/>
              <a:buNone/>
              <a:defRPr b="0" i="1" sz="900" u="none" cap="none" strike="noStrike">
                <a:solidFill>
                  <a:schemeClr val="dk2"/>
                </a:solidFill>
                <a:latin typeface="Century Schoolbook"/>
                <a:ea typeface="Century Schoolbook"/>
                <a:cs typeface="Century Schoolbook"/>
                <a:sym typeface="Century Schoolbook"/>
              </a:defRPr>
            </a:lvl4pPr>
            <a:lvl5pPr indent="0" lvl="4" marL="0" marR="0" algn="r">
              <a:lnSpc>
                <a:spcPct val="100000"/>
              </a:lnSpc>
              <a:spcBef>
                <a:spcPts val="0"/>
              </a:spcBef>
              <a:spcAft>
                <a:spcPts val="0"/>
              </a:spcAft>
              <a:buClr>
                <a:srgbClr val="000000"/>
              </a:buClr>
              <a:buSzPts val="900"/>
              <a:buFont typeface="Arial"/>
              <a:buNone/>
              <a:defRPr b="0" i="1" sz="900" u="none" cap="none" strike="noStrike">
                <a:solidFill>
                  <a:schemeClr val="dk2"/>
                </a:solidFill>
                <a:latin typeface="Century Schoolbook"/>
                <a:ea typeface="Century Schoolbook"/>
                <a:cs typeface="Century Schoolbook"/>
                <a:sym typeface="Century Schoolbook"/>
              </a:defRPr>
            </a:lvl5pPr>
            <a:lvl6pPr indent="0" lvl="5" marL="0" marR="0" algn="r">
              <a:lnSpc>
                <a:spcPct val="100000"/>
              </a:lnSpc>
              <a:spcBef>
                <a:spcPts val="0"/>
              </a:spcBef>
              <a:spcAft>
                <a:spcPts val="0"/>
              </a:spcAft>
              <a:buClr>
                <a:srgbClr val="000000"/>
              </a:buClr>
              <a:buSzPts val="900"/>
              <a:buFont typeface="Arial"/>
              <a:buNone/>
              <a:defRPr b="0" i="1" sz="900" u="none" cap="none" strike="noStrike">
                <a:solidFill>
                  <a:schemeClr val="dk2"/>
                </a:solidFill>
                <a:latin typeface="Century Schoolbook"/>
                <a:ea typeface="Century Schoolbook"/>
                <a:cs typeface="Century Schoolbook"/>
                <a:sym typeface="Century Schoolbook"/>
              </a:defRPr>
            </a:lvl6pPr>
            <a:lvl7pPr indent="0" lvl="6" marL="0" marR="0" algn="r">
              <a:lnSpc>
                <a:spcPct val="100000"/>
              </a:lnSpc>
              <a:spcBef>
                <a:spcPts val="0"/>
              </a:spcBef>
              <a:spcAft>
                <a:spcPts val="0"/>
              </a:spcAft>
              <a:buClr>
                <a:srgbClr val="000000"/>
              </a:buClr>
              <a:buSzPts val="900"/>
              <a:buFont typeface="Arial"/>
              <a:buNone/>
              <a:defRPr b="0" i="1" sz="900" u="none" cap="none" strike="noStrike">
                <a:solidFill>
                  <a:schemeClr val="dk2"/>
                </a:solidFill>
                <a:latin typeface="Century Schoolbook"/>
                <a:ea typeface="Century Schoolbook"/>
                <a:cs typeface="Century Schoolbook"/>
                <a:sym typeface="Century Schoolbook"/>
              </a:defRPr>
            </a:lvl7pPr>
            <a:lvl8pPr indent="0" lvl="7" marL="0" marR="0" algn="r">
              <a:lnSpc>
                <a:spcPct val="100000"/>
              </a:lnSpc>
              <a:spcBef>
                <a:spcPts val="0"/>
              </a:spcBef>
              <a:spcAft>
                <a:spcPts val="0"/>
              </a:spcAft>
              <a:buClr>
                <a:srgbClr val="000000"/>
              </a:buClr>
              <a:buSzPts val="900"/>
              <a:buFont typeface="Arial"/>
              <a:buNone/>
              <a:defRPr b="0" i="1" sz="900" u="none" cap="none" strike="noStrike">
                <a:solidFill>
                  <a:schemeClr val="dk2"/>
                </a:solidFill>
                <a:latin typeface="Century Schoolbook"/>
                <a:ea typeface="Century Schoolbook"/>
                <a:cs typeface="Century Schoolbook"/>
                <a:sym typeface="Century Schoolbook"/>
              </a:defRPr>
            </a:lvl8pPr>
            <a:lvl9pPr indent="0" lvl="8" marL="0" marR="0" algn="r">
              <a:lnSpc>
                <a:spcPct val="100000"/>
              </a:lnSpc>
              <a:spcBef>
                <a:spcPts val="0"/>
              </a:spcBef>
              <a:spcAft>
                <a:spcPts val="0"/>
              </a:spcAft>
              <a:buClr>
                <a:srgbClr val="000000"/>
              </a:buClr>
              <a:buSzPts val="900"/>
              <a:buFont typeface="Arial"/>
              <a:buNone/>
              <a:defRPr b="0" i="1" sz="900" u="none" cap="none" strike="noStrike">
                <a:solidFill>
                  <a:schemeClr val="dk2"/>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7" title="Verticle Rule Line"/>
          <p:cNvCxnSpPr/>
          <p:nvPr/>
        </p:nvCxnSpPr>
        <p:spPr>
          <a:xfrm>
            <a:off x="580391" y="942975"/>
            <a:ext cx="0" cy="4200525"/>
          </a:xfrm>
          <a:prstGeom prst="straightConnector1">
            <a:avLst/>
          </a:prstGeom>
          <a:noFill/>
          <a:ln cap="flat" cmpd="sng" w="25400">
            <a:solidFill>
              <a:schemeClr val="lt2"/>
            </a:solidFill>
            <a:prstDash val="solid"/>
            <a:round/>
            <a:headEnd len="sm" w="sm" type="none"/>
            <a:tailEnd len="sm" w="sm" type="none"/>
          </a:ln>
        </p:spPr>
      </p:cxnSp>
    </p:spTree>
  </p:cSld>
  <p:clrMapOvr>
    <a:masterClrMapping/>
  </p:clrMapOvr>
  <p:extLst>
    <p:ext uri="{DCECCB84-F9BA-43D5-87BE-67443E8EF086}">
      <p15:sldGuideLst>
        <p15:guide id="1" orient="horz" pos="7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tête de section" showMasterSp="0" type="secHead">
  <p:cSld name="SECTION_HEADER">
    <p:bg>
      <p:bgPr>
        <a:solidFill>
          <a:schemeClr val="lt2"/>
        </a:solidFill>
      </p:bgPr>
    </p:bg>
    <p:spTree>
      <p:nvGrpSpPr>
        <p:cNvPr id="85" name="Shape 85"/>
        <p:cNvGrpSpPr/>
        <p:nvPr/>
      </p:nvGrpSpPr>
      <p:grpSpPr>
        <a:xfrm>
          <a:off x="0" y="0"/>
          <a:ext cx="0" cy="0"/>
          <a:chOff x="0" y="0"/>
          <a:chExt cx="0" cy="0"/>
        </a:xfrm>
      </p:grpSpPr>
      <p:sp>
        <p:nvSpPr>
          <p:cNvPr id="86" name="Google Shape;86;p18" title="Page Number Shape"/>
          <p:cNvSpPr/>
          <p:nvPr/>
        </p:nvSpPr>
        <p:spPr>
          <a:xfrm>
            <a:off x="8838008" y="1045311"/>
            <a:ext cx="305991" cy="614363"/>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sp>
      <p:sp>
        <p:nvSpPr>
          <p:cNvPr id="87" name="Google Shape;87;p18"/>
          <p:cNvSpPr txBox="1"/>
          <p:nvPr>
            <p:ph type="title"/>
          </p:nvPr>
        </p:nvSpPr>
        <p:spPr>
          <a:xfrm>
            <a:off x="1460755" y="1928792"/>
            <a:ext cx="6222491" cy="2464615"/>
          </a:xfrm>
          <a:prstGeom prst="rect">
            <a:avLst/>
          </a:prstGeom>
          <a:noFill/>
          <a:ln>
            <a:noFill/>
          </a:ln>
        </p:spPr>
        <p:txBody>
          <a:bodyPr anchorCtr="0" anchor="t" bIns="45700" lIns="91425" spcFirstLastPara="1" rIns="91425" wrap="square" tIns="45700">
            <a:noAutofit/>
          </a:bodyPr>
          <a:lstStyle>
            <a:lvl1pPr lvl="0" algn="r">
              <a:lnSpc>
                <a:spcPct val="85000"/>
              </a:lnSpc>
              <a:spcBef>
                <a:spcPts val="0"/>
              </a:spcBef>
              <a:spcAft>
                <a:spcPts val="0"/>
              </a:spcAft>
              <a:buClr>
                <a:srgbClr val="262626"/>
              </a:buClr>
              <a:buSzPts val="5775"/>
              <a:buFont typeface="Century Schoolbook"/>
              <a:buNone/>
              <a:defRPr sz="5775" cap="none">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8"/>
          <p:cNvSpPr txBox="1"/>
          <p:nvPr>
            <p:ph idx="1" type="body"/>
          </p:nvPr>
        </p:nvSpPr>
        <p:spPr>
          <a:xfrm>
            <a:off x="1460755" y="1045311"/>
            <a:ext cx="6301072" cy="614363"/>
          </a:xfrm>
          <a:prstGeom prst="rect">
            <a:avLst/>
          </a:prstGeom>
          <a:noFill/>
          <a:ln>
            <a:noFill/>
          </a:ln>
        </p:spPr>
        <p:txBody>
          <a:bodyPr anchorCtr="0" anchor="ctr" bIns="45700" lIns="91425" spcFirstLastPara="1" rIns="91425" wrap="square" tIns="45700">
            <a:noAutofit/>
          </a:bodyPr>
          <a:lstStyle>
            <a:lvl1pPr indent="-228600" lvl="0" marL="457200" algn="r">
              <a:lnSpc>
                <a:spcPct val="113000"/>
              </a:lnSpc>
              <a:spcBef>
                <a:spcPts val="0"/>
              </a:spcBef>
              <a:spcAft>
                <a:spcPts val="0"/>
              </a:spcAft>
              <a:buClr>
                <a:srgbClr val="262626"/>
              </a:buClr>
              <a:buSzPts val="1950"/>
              <a:buNone/>
              <a:defRPr b="0" i="1" sz="1500">
                <a:solidFill>
                  <a:srgbClr val="262626"/>
                </a:solidFill>
              </a:defRPr>
            </a:lvl1pPr>
            <a:lvl2pPr indent="-228600" lvl="1" marL="914400" algn="l">
              <a:lnSpc>
                <a:spcPct val="112000"/>
              </a:lnSpc>
              <a:spcBef>
                <a:spcPts val="675"/>
              </a:spcBef>
              <a:spcAft>
                <a:spcPts val="0"/>
              </a:spcAft>
              <a:buClr>
                <a:srgbClr val="888888"/>
              </a:buClr>
              <a:buSzPts val="1500"/>
              <a:buNone/>
              <a:defRPr sz="1500">
                <a:solidFill>
                  <a:srgbClr val="888888"/>
                </a:solidFill>
              </a:defRPr>
            </a:lvl2pPr>
            <a:lvl3pPr indent="-228600" lvl="2" marL="1371600" algn="l">
              <a:lnSpc>
                <a:spcPct val="112000"/>
              </a:lnSpc>
              <a:spcBef>
                <a:spcPts val="675"/>
              </a:spcBef>
              <a:spcAft>
                <a:spcPts val="0"/>
              </a:spcAft>
              <a:buClr>
                <a:srgbClr val="888888"/>
              </a:buClr>
              <a:buSzPts val="1350"/>
              <a:buNone/>
              <a:defRPr sz="1350">
                <a:solidFill>
                  <a:srgbClr val="888888"/>
                </a:solidFill>
              </a:defRPr>
            </a:lvl3pPr>
            <a:lvl4pPr indent="-228600" lvl="3" marL="1828800" algn="l">
              <a:lnSpc>
                <a:spcPct val="112000"/>
              </a:lnSpc>
              <a:spcBef>
                <a:spcPts val="675"/>
              </a:spcBef>
              <a:spcAft>
                <a:spcPts val="0"/>
              </a:spcAft>
              <a:buClr>
                <a:srgbClr val="888888"/>
              </a:buClr>
              <a:buSzPts val="1200"/>
              <a:buNone/>
              <a:defRPr sz="1200">
                <a:solidFill>
                  <a:srgbClr val="888888"/>
                </a:solidFill>
              </a:defRPr>
            </a:lvl4pPr>
            <a:lvl5pPr indent="-228600" lvl="4" marL="2286000" algn="l">
              <a:lnSpc>
                <a:spcPct val="112000"/>
              </a:lnSpc>
              <a:spcBef>
                <a:spcPts val="675"/>
              </a:spcBef>
              <a:spcAft>
                <a:spcPts val="0"/>
              </a:spcAft>
              <a:buClr>
                <a:srgbClr val="888888"/>
              </a:buClr>
              <a:buSzPts val="1200"/>
              <a:buNone/>
              <a:defRPr sz="1200">
                <a:solidFill>
                  <a:srgbClr val="888888"/>
                </a:solidFill>
              </a:defRPr>
            </a:lvl5pPr>
            <a:lvl6pPr indent="-228600" lvl="5" marL="2743200" algn="l">
              <a:lnSpc>
                <a:spcPct val="112000"/>
              </a:lnSpc>
              <a:spcBef>
                <a:spcPts val="975"/>
              </a:spcBef>
              <a:spcAft>
                <a:spcPts val="0"/>
              </a:spcAft>
              <a:buClr>
                <a:srgbClr val="888888"/>
              </a:buClr>
              <a:buSzPts val="1200"/>
              <a:buNone/>
              <a:defRPr sz="1200">
                <a:solidFill>
                  <a:srgbClr val="888888"/>
                </a:solidFill>
              </a:defRPr>
            </a:lvl6pPr>
            <a:lvl7pPr indent="-228600" lvl="6" marL="3200400" algn="l">
              <a:lnSpc>
                <a:spcPct val="112000"/>
              </a:lnSpc>
              <a:spcBef>
                <a:spcPts val="975"/>
              </a:spcBef>
              <a:spcAft>
                <a:spcPts val="0"/>
              </a:spcAft>
              <a:buClr>
                <a:srgbClr val="888888"/>
              </a:buClr>
              <a:buSzPts val="1200"/>
              <a:buNone/>
              <a:defRPr sz="1200">
                <a:solidFill>
                  <a:srgbClr val="888888"/>
                </a:solidFill>
              </a:defRPr>
            </a:lvl7pPr>
            <a:lvl8pPr indent="-228600" lvl="7" marL="3657600" algn="l">
              <a:lnSpc>
                <a:spcPct val="112000"/>
              </a:lnSpc>
              <a:spcBef>
                <a:spcPts val="975"/>
              </a:spcBef>
              <a:spcAft>
                <a:spcPts val="0"/>
              </a:spcAft>
              <a:buClr>
                <a:srgbClr val="888888"/>
              </a:buClr>
              <a:buSzPts val="1200"/>
              <a:buNone/>
              <a:defRPr sz="1200">
                <a:solidFill>
                  <a:srgbClr val="888888"/>
                </a:solidFill>
              </a:defRPr>
            </a:lvl8pPr>
            <a:lvl9pPr indent="-228600" lvl="8" marL="4114800" algn="l">
              <a:lnSpc>
                <a:spcPct val="112000"/>
              </a:lnSpc>
              <a:spcBef>
                <a:spcPts val="975"/>
              </a:spcBef>
              <a:spcAft>
                <a:spcPts val="0"/>
              </a:spcAft>
              <a:buClr>
                <a:srgbClr val="888888"/>
              </a:buClr>
              <a:buSzPts val="1200"/>
              <a:buNone/>
              <a:defRPr sz="1200">
                <a:solidFill>
                  <a:srgbClr val="888888"/>
                </a:solidFill>
              </a:defRPr>
            </a:lvl9pPr>
          </a:lstStyle>
          <a:p/>
        </p:txBody>
      </p:sp>
      <p:sp>
        <p:nvSpPr>
          <p:cNvPr id="89" name="Google Shape;89;p18"/>
          <p:cNvSpPr txBox="1"/>
          <p:nvPr>
            <p:ph idx="10" type="dt"/>
          </p:nvPr>
        </p:nvSpPr>
        <p:spPr>
          <a:xfrm>
            <a:off x="6557216" y="4735830"/>
            <a:ext cx="1197467"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262626"/>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0" name="Google Shape;90;p18"/>
          <p:cNvSpPr txBox="1"/>
          <p:nvPr>
            <p:ph idx="11" type="ftr"/>
          </p:nvPr>
        </p:nvSpPr>
        <p:spPr>
          <a:xfrm>
            <a:off x="1460755" y="4735830"/>
            <a:ext cx="4860170"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8"/>
          <p:cNvSpPr txBox="1"/>
          <p:nvPr>
            <p:ph idx="12" type="sldNum"/>
          </p:nvPr>
        </p:nvSpPr>
        <p:spPr>
          <a:xfrm>
            <a:off x="8838008" y="1215570"/>
            <a:ext cx="305991" cy="273844"/>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1pPr>
            <a:lvl2pPr indent="0" lvl="1" marL="0" marR="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2pPr>
            <a:lvl3pPr indent="0" lvl="2" marL="0" marR="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3pPr>
            <a:lvl4pPr indent="0" lvl="3" marL="0" marR="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4pPr>
            <a:lvl5pPr indent="0" lvl="4" marL="0" marR="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5pPr>
            <a:lvl6pPr indent="0" lvl="5" marL="0" marR="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6pPr>
            <a:lvl7pPr indent="0" lvl="6" marL="0" marR="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7pPr>
            <a:lvl8pPr indent="0" lvl="7" marL="0" marR="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8pPr>
            <a:lvl9pPr indent="0" lvl="8" marL="0" marR="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9pPr>
          </a:lstStyle>
          <a:p>
            <a:pPr indent="0" lvl="0" marL="0" rtl="0" algn="l">
              <a:spcBef>
                <a:spcPts val="0"/>
              </a:spcBef>
              <a:spcAft>
                <a:spcPts val="0"/>
              </a:spcAft>
              <a:buNone/>
            </a:pPr>
            <a:fld id="{00000000-1234-1234-1234-123412341234}" type="slidenum">
              <a:rPr lang="en"/>
              <a:t>‹#›</a:t>
            </a:fld>
            <a:endParaRPr/>
          </a:p>
        </p:txBody>
      </p:sp>
      <p:cxnSp>
        <p:nvCxnSpPr>
          <p:cNvPr id="92" name="Google Shape;92;p18" title="Horizontal Rule Line"/>
          <p:cNvCxnSpPr/>
          <p:nvPr/>
        </p:nvCxnSpPr>
        <p:spPr>
          <a:xfrm rot="10800000">
            <a:off x="1" y="4633625"/>
            <a:ext cx="7683245" cy="0"/>
          </a:xfrm>
          <a:prstGeom prst="straightConnector1">
            <a:avLst/>
          </a:prstGeom>
          <a:noFill/>
          <a:ln cap="flat" cmpd="sng" w="25400">
            <a:solidFill>
              <a:srgbClr val="262626"/>
            </a:solidFill>
            <a:prstDash val="solid"/>
            <a:round/>
            <a:headEnd len="sm" w="sm" type="none"/>
            <a:tailEnd len="sm" w="sm" type="none"/>
          </a:ln>
        </p:spPr>
      </p:cxnSp>
    </p:spTree>
  </p:cSld>
  <p:clrMapOvr>
    <a:masterClrMapping/>
  </p:clrMapOvr>
  <p:extLst>
    <p:ext uri="{DCECCB84-F9BA-43D5-87BE-67443E8EF086}">
      <p15:sldGuideLst>
        <p15:guide id="1" pos="64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type="twoObj">
  <p:cSld name="TWO_OBJECTS">
    <p:spTree>
      <p:nvGrpSpPr>
        <p:cNvPr id="93" name="Shape 93"/>
        <p:cNvGrpSpPr/>
        <p:nvPr/>
      </p:nvGrpSpPr>
      <p:grpSpPr>
        <a:xfrm>
          <a:off x="0" y="0"/>
          <a:ext cx="0" cy="0"/>
          <a:chOff x="0" y="0"/>
          <a:chExt cx="0" cy="0"/>
        </a:xfrm>
      </p:grpSpPr>
      <p:sp>
        <p:nvSpPr>
          <p:cNvPr id="94" name="Google Shape;94;p19"/>
          <p:cNvSpPr txBox="1"/>
          <p:nvPr>
            <p:ph type="title"/>
          </p:nvPr>
        </p:nvSpPr>
        <p:spPr>
          <a:xfrm>
            <a:off x="571499" y="419760"/>
            <a:ext cx="7448375" cy="1031536"/>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9"/>
          <p:cNvSpPr txBox="1"/>
          <p:nvPr>
            <p:ph idx="1" type="body"/>
          </p:nvPr>
        </p:nvSpPr>
        <p:spPr>
          <a:xfrm>
            <a:off x="3886200" y="405471"/>
            <a:ext cx="4686300" cy="1866710"/>
          </a:xfrm>
          <a:prstGeom prst="rect">
            <a:avLst/>
          </a:prstGeom>
          <a:noFill/>
          <a:ln>
            <a:noFill/>
          </a:ln>
        </p:spPr>
        <p:txBody>
          <a:bodyPr anchorCtr="0" anchor="t" bIns="45700" lIns="91425" spcFirstLastPara="1" rIns="91425" wrap="square" tIns="45700">
            <a:noAutofit/>
          </a:bodyPr>
          <a:lstStyle>
            <a:lvl1pPr indent="-377190" lvl="0" marL="457200" algn="l">
              <a:lnSpc>
                <a:spcPct val="112000"/>
              </a:lnSpc>
              <a:spcBef>
                <a:spcPts val="675"/>
              </a:spcBef>
              <a:spcAft>
                <a:spcPts val="0"/>
              </a:spcAft>
              <a:buClr>
                <a:srgbClr val="262626"/>
              </a:buClr>
              <a:buSzPts val="2340"/>
              <a:buChar char="o"/>
              <a:defRPr/>
            </a:lvl1pPr>
            <a:lvl2pPr indent="-342900" lvl="1" marL="914400" algn="l">
              <a:lnSpc>
                <a:spcPct val="112000"/>
              </a:lnSpc>
              <a:spcBef>
                <a:spcPts val="675"/>
              </a:spcBef>
              <a:spcAft>
                <a:spcPts val="0"/>
              </a:spcAft>
              <a:buClr>
                <a:srgbClr val="262626"/>
              </a:buClr>
              <a:buSzPts val="1800"/>
              <a:buChar char="•"/>
              <a:defRPr/>
            </a:lvl2pPr>
            <a:lvl3pPr indent="-342900" lvl="2" marL="1371600" algn="l">
              <a:lnSpc>
                <a:spcPct val="112000"/>
              </a:lnSpc>
              <a:spcBef>
                <a:spcPts val="675"/>
              </a:spcBef>
              <a:spcAft>
                <a:spcPts val="0"/>
              </a:spcAft>
              <a:buClr>
                <a:srgbClr val="262626"/>
              </a:buClr>
              <a:buSzPts val="1800"/>
              <a:buChar char="•"/>
              <a:defRPr/>
            </a:lvl3pPr>
            <a:lvl4pPr indent="-342900" lvl="3" marL="1828800" algn="l">
              <a:lnSpc>
                <a:spcPct val="112000"/>
              </a:lnSpc>
              <a:spcBef>
                <a:spcPts val="675"/>
              </a:spcBef>
              <a:spcAft>
                <a:spcPts val="0"/>
              </a:spcAft>
              <a:buClr>
                <a:srgbClr val="262626"/>
              </a:buClr>
              <a:buSzPts val="1800"/>
              <a:buChar char="–"/>
              <a:defRPr/>
            </a:lvl4pPr>
            <a:lvl5pPr indent="-342900" lvl="4" marL="2286000" algn="l">
              <a:lnSpc>
                <a:spcPct val="112000"/>
              </a:lnSpc>
              <a:spcBef>
                <a:spcPts val="675"/>
              </a:spcBef>
              <a:spcAft>
                <a:spcPts val="0"/>
              </a:spcAft>
              <a:buClr>
                <a:srgbClr val="262626"/>
              </a:buClr>
              <a:buSzPts val="1800"/>
              <a:buChar char="•"/>
              <a:defRPr/>
            </a:lvl5pPr>
            <a:lvl6pPr indent="-342900" lvl="5" marL="2743200" algn="l">
              <a:lnSpc>
                <a:spcPct val="112000"/>
              </a:lnSpc>
              <a:spcBef>
                <a:spcPts val="975"/>
              </a:spcBef>
              <a:spcAft>
                <a:spcPts val="0"/>
              </a:spcAft>
              <a:buClr>
                <a:srgbClr val="262626"/>
              </a:buClr>
              <a:buSzPts val="1800"/>
              <a:buChar char="–"/>
              <a:defRPr/>
            </a:lvl6pPr>
            <a:lvl7pPr indent="-342900" lvl="6" marL="3200400" algn="l">
              <a:lnSpc>
                <a:spcPct val="112000"/>
              </a:lnSpc>
              <a:spcBef>
                <a:spcPts val="975"/>
              </a:spcBef>
              <a:spcAft>
                <a:spcPts val="0"/>
              </a:spcAft>
              <a:buClr>
                <a:srgbClr val="262626"/>
              </a:buClr>
              <a:buSzPts val="1800"/>
              <a:buChar char="•"/>
              <a:defRPr/>
            </a:lvl7pPr>
            <a:lvl8pPr indent="-342900" lvl="7" marL="3657600" algn="l">
              <a:lnSpc>
                <a:spcPct val="112000"/>
              </a:lnSpc>
              <a:spcBef>
                <a:spcPts val="975"/>
              </a:spcBef>
              <a:spcAft>
                <a:spcPts val="0"/>
              </a:spcAft>
              <a:buClr>
                <a:srgbClr val="262626"/>
              </a:buClr>
              <a:buSzPts val="1800"/>
              <a:buChar char="–"/>
              <a:defRPr/>
            </a:lvl8pPr>
            <a:lvl9pPr indent="-342900" lvl="8" marL="4114800" algn="l">
              <a:lnSpc>
                <a:spcPct val="112000"/>
              </a:lnSpc>
              <a:spcBef>
                <a:spcPts val="975"/>
              </a:spcBef>
              <a:spcAft>
                <a:spcPts val="0"/>
              </a:spcAft>
              <a:buClr>
                <a:srgbClr val="262626"/>
              </a:buClr>
              <a:buSzPts val="1800"/>
              <a:buChar char="•"/>
              <a:defRPr/>
            </a:lvl9pPr>
          </a:lstStyle>
          <a:p/>
        </p:txBody>
      </p:sp>
      <p:sp>
        <p:nvSpPr>
          <p:cNvPr id="96" name="Google Shape;96;p19"/>
          <p:cNvSpPr txBox="1"/>
          <p:nvPr>
            <p:ph idx="2" type="body"/>
          </p:nvPr>
        </p:nvSpPr>
        <p:spPr>
          <a:xfrm>
            <a:off x="3886200" y="2784350"/>
            <a:ext cx="4686300" cy="1861671"/>
          </a:xfrm>
          <a:prstGeom prst="rect">
            <a:avLst/>
          </a:prstGeom>
          <a:noFill/>
          <a:ln>
            <a:noFill/>
          </a:ln>
        </p:spPr>
        <p:txBody>
          <a:bodyPr anchorCtr="0" anchor="t" bIns="45700" lIns="91425" spcFirstLastPara="1" rIns="91425" wrap="square" tIns="45700">
            <a:noAutofit/>
          </a:bodyPr>
          <a:lstStyle>
            <a:lvl1pPr indent="-377190" lvl="0" marL="457200" algn="l">
              <a:lnSpc>
                <a:spcPct val="112000"/>
              </a:lnSpc>
              <a:spcBef>
                <a:spcPts val="675"/>
              </a:spcBef>
              <a:spcAft>
                <a:spcPts val="0"/>
              </a:spcAft>
              <a:buClr>
                <a:srgbClr val="262626"/>
              </a:buClr>
              <a:buSzPts val="2340"/>
              <a:buChar char="o"/>
              <a:defRPr/>
            </a:lvl1pPr>
            <a:lvl2pPr indent="-342900" lvl="1" marL="914400" algn="l">
              <a:lnSpc>
                <a:spcPct val="112000"/>
              </a:lnSpc>
              <a:spcBef>
                <a:spcPts val="675"/>
              </a:spcBef>
              <a:spcAft>
                <a:spcPts val="0"/>
              </a:spcAft>
              <a:buClr>
                <a:srgbClr val="262626"/>
              </a:buClr>
              <a:buSzPts val="1800"/>
              <a:buChar char="•"/>
              <a:defRPr/>
            </a:lvl2pPr>
            <a:lvl3pPr indent="-342900" lvl="2" marL="1371600" algn="l">
              <a:lnSpc>
                <a:spcPct val="112000"/>
              </a:lnSpc>
              <a:spcBef>
                <a:spcPts val="675"/>
              </a:spcBef>
              <a:spcAft>
                <a:spcPts val="0"/>
              </a:spcAft>
              <a:buClr>
                <a:srgbClr val="262626"/>
              </a:buClr>
              <a:buSzPts val="1800"/>
              <a:buChar char="•"/>
              <a:defRPr/>
            </a:lvl3pPr>
            <a:lvl4pPr indent="-342900" lvl="3" marL="1828800" algn="l">
              <a:lnSpc>
                <a:spcPct val="112000"/>
              </a:lnSpc>
              <a:spcBef>
                <a:spcPts val="675"/>
              </a:spcBef>
              <a:spcAft>
                <a:spcPts val="0"/>
              </a:spcAft>
              <a:buClr>
                <a:srgbClr val="262626"/>
              </a:buClr>
              <a:buSzPts val="1800"/>
              <a:buChar char="–"/>
              <a:defRPr/>
            </a:lvl4pPr>
            <a:lvl5pPr indent="-342900" lvl="4" marL="2286000" algn="l">
              <a:lnSpc>
                <a:spcPct val="112000"/>
              </a:lnSpc>
              <a:spcBef>
                <a:spcPts val="675"/>
              </a:spcBef>
              <a:spcAft>
                <a:spcPts val="0"/>
              </a:spcAft>
              <a:buClr>
                <a:srgbClr val="262626"/>
              </a:buClr>
              <a:buSzPts val="1800"/>
              <a:buChar char="•"/>
              <a:defRPr/>
            </a:lvl5pPr>
            <a:lvl6pPr indent="-342900" lvl="5" marL="2743200" algn="l">
              <a:lnSpc>
                <a:spcPct val="112000"/>
              </a:lnSpc>
              <a:spcBef>
                <a:spcPts val="975"/>
              </a:spcBef>
              <a:spcAft>
                <a:spcPts val="0"/>
              </a:spcAft>
              <a:buClr>
                <a:srgbClr val="262626"/>
              </a:buClr>
              <a:buSzPts val="1800"/>
              <a:buChar char="–"/>
              <a:defRPr/>
            </a:lvl6pPr>
            <a:lvl7pPr indent="-342900" lvl="6" marL="3200400" algn="l">
              <a:lnSpc>
                <a:spcPct val="112000"/>
              </a:lnSpc>
              <a:spcBef>
                <a:spcPts val="975"/>
              </a:spcBef>
              <a:spcAft>
                <a:spcPts val="0"/>
              </a:spcAft>
              <a:buClr>
                <a:srgbClr val="262626"/>
              </a:buClr>
              <a:buSzPts val="1800"/>
              <a:buChar char="•"/>
              <a:defRPr/>
            </a:lvl7pPr>
            <a:lvl8pPr indent="-342900" lvl="7" marL="3657600" algn="l">
              <a:lnSpc>
                <a:spcPct val="112000"/>
              </a:lnSpc>
              <a:spcBef>
                <a:spcPts val="975"/>
              </a:spcBef>
              <a:spcAft>
                <a:spcPts val="0"/>
              </a:spcAft>
              <a:buClr>
                <a:srgbClr val="262626"/>
              </a:buClr>
              <a:buSzPts val="1800"/>
              <a:buChar char="–"/>
              <a:defRPr/>
            </a:lvl8pPr>
            <a:lvl9pPr indent="-342900" lvl="8" marL="4114800" algn="l">
              <a:lnSpc>
                <a:spcPct val="112000"/>
              </a:lnSpc>
              <a:spcBef>
                <a:spcPts val="975"/>
              </a:spcBef>
              <a:spcAft>
                <a:spcPts val="0"/>
              </a:spcAft>
              <a:buClr>
                <a:srgbClr val="262626"/>
              </a:buClr>
              <a:buSzPts val="1800"/>
              <a:buChar char="•"/>
              <a:defRPr/>
            </a:lvl9pPr>
          </a:lstStyle>
          <a:p/>
        </p:txBody>
      </p:sp>
      <p:sp>
        <p:nvSpPr>
          <p:cNvPr id="97" name="Google Shape;97;p19"/>
          <p:cNvSpPr txBox="1"/>
          <p:nvPr>
            <p:ph idx="10" type="dt"/>
          </p:nvPr>
        </p:nvSpPr>
        <p:spPr>
          <a:xfrm>
            <a:off x="571501" y="4447545"/>
            <a:ext cx="2861142"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8" name="Google Shape;98;p19"/>
          <p:cNvSpPr txBox="1"/>
          <p:nvPr>
            <p:ph idx="11" type="ftr"/>
          </p:nvPr>
        </p:nvSpPr>
        <p:spPr>
          <a:xfrm>
            <a:off x="571501" y="4735830"/>
            <a:ext cx="2861142"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9"/>
          <p:cNvSpPr txBox="1"/>
          <p:nvPr>
            <p:ph idx="12" type="sldNum"/>
          </p:nvPr>
        </p:nvSpPr>
        <p:spPr>
          <a:xfrm>
            <a:off x="8838008" y="4205694"/>
            <a:ext cx="305991" cy="273844"/>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900"/>
              <a:buNone/>
              <a:defRPr/>
            </a:lvl1pPr>
            <a:lvl2pPr indent="0" lvl="1" marL="0" algn="l">
              <a:lnSpc>
                <a:spcPct val="100000"/>
              </a:lnSpc>
              <a:spcBef>
                <a:spcPts val="0"/>
              </a:spcBef>
              <a:spcAft>
                <a:spcPts val="0"/>
              </a:spcAft>
              <a:buSzPts val="900"/>
              <a:buNone/>
              <a:defRPr/>
            </a:lvl2pPr>
            <a:lvl3pPr indent="0" lvl="2" marL="0" algn="l">
              <a:lnSpc>
                <a:spcPct val="100000"/>
              </a:lnSpc>
              <a:spcBef>
                <a:spcPts val="0"/>
              </a:spcBef>
              <a:spcAft>
                <a:spcPts val="0"/>
              </a:spcAft>
              <a:buSzPts val="900"/>
              <a:buNone/>
              <a:defRPr/>
            </a:lvl3pPr>
            <a:lvl4pPr indent="0" lvl="3" marL="0" algn="l">
              <a:lnSpc>
                <a:spcPct val="100000"/>
              </a:lnSpc>
              <a:spcBef>
                <a:spcPts val="0"/>
              </a:spcBef>
              <a:spcAft>
                <a:spcPts val="0"/>
              </a:spcAft>
              <a:buSzPts val="900"/>
              <a:buNone/>
              <a:defRPr/>
            </a:lvl4pPr>
            <a:lvl5pPr indent="0" lvl="4" marL="0" algn="l">
              <a:lnSpc>
                <a:spcPct val="100000"/>
              </a:lnSpc>
              <a:spcBef>
                <a:spcPts val="0"/>
              </a:spcBef>
              <a:spcAft>
                <a:spcPts val="0"/>
              </a:spcAft>
              <a:buSzPts val="900"/>
              <a:buNone/>
              <a:defRPr/>
            </a:lvl5pPr>
            <a:lvl6pPr indent="0" lvl="5" marL="0" algn="l">
              <a:lnSpc>
                <a:spcPct val="100000"/>
              </a:lnSpc>
              <a:spcBef>
                <a:spcPts val="0"/>
              </a:spcBef>
              <a:spcAft>
                <a:spcPts val="0"/>
              </a:spcAft>
              <a:buSzPts val="900"/>
              <a:buNone/>
              <a:defRPr/>
            </a:lvl6pPr>
            <a:lvl7pPr indent="0" lvl="6" marL="0" algn="l">
              <a:lnSpc>
                <a:spcPct val="100000"/>
              </a:lnSpc>
              <a:spcBef>
                <a:spcPts val="0"/>
              </a:spcBef>
              <a:spcAft>
                <a:spcPts val="0"/>
              </a:spcAft>
              <a:buSzPts val="900"/>
              <a:buNone/>
              <a:defRPr/>
            </a:lvl7pPr>
            <a:lvl8pPr indent="0" lvl="7" marL="0" algn="l">
              <a:lnSpc>
                <a:spcPct val="100000"/>
              </a:lnSpc>
              <a:spcBef>
                <a:spcPts val="0"/>
              </a:spcBef>
              <a:spcAft>
                <a:spcPts val="0"/>
              </a:spcAft>
              <a:buSzPts val="900"/>
              <a:buNone/>
              <a:defRPr/>
            </a:lvl8pPr>
            <a:lvl9pPr indent="0" lvl="8" marL="0" algn="l">
              <a:lnSpc>
                <a:spcPct val="100000"/>
              </a:lnSpc>
              <a:spcBef>
                <a:spcPts val="0"/>
              </a:spcBef>
              <a:spcAft>
                <a:spcPts val="0"/>
              </a:spcAft>
              <a:buSzPts val="90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type="twoTxTwoObj">
  <p:cSld name="TWO_OBJECTS_WITH_TEXT">
    <p:spTree>
      <p:nvGrpSpPr>
        <p:cNvPr id="100" name="Shape 100"/>
        <p:cNvGrpSpPr/>
        <p:nvPr/>
      </p:nvGrpSpPr>
      <p:grpSpPr>
        <a:xfrm>
          <a:off x="0" y="0"/>
          <a:ext cx="0" cy="0"/>
          <a:chOff x="0" y="0"/>
          <a:chExt cx="0" cy="0"/>
        </a:xfrm>
      </p:grpSpPr>
      <p:sp>
        <p:nvSpPr>
          <p:cNvPr id="101" name="Google Shape;101;p20"/>
          <p:cNvSpPr txBox="1"/>
          <p:nvPr>
            <p:ph type="title"/>
          </p:nvPr>
        </p:nvSpPr>
        <p:spPr>
          <a:xfrm>
            <a:off x="571500" y="418338"/>
            <a:ext cx="2873502" cy="3717036"/>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0"/>
          <p:cNvSpPr txBox="1"/>
          <p:nvPr>
            <p:ph idx="1" type="body"/>
          </p:nvPr>
        </p:nvSpPr>
        <p:spPr>
          <a:xfrm>
            <a:off x="3886200" y="418549"/>
            <a:ext cx="4684014" cy="685800"/>
          </a:xfrm>
          <a:prstGeom prst="rect">
            <a:avLst/>
          </a:prstGeom>
          <a:noFill/>
          <a:ln>
            <a:noFill/>
          </a:ln>
        </p:spPr>
        <p:txBody>
          <a:bodyPr anchorCtr="0" anchor="b" bIns="45700" lIns="91425" spcFirstLastPara="1" rIns="91425" wrap="square" tIns="45700">
            <a:noAutofit/>
          </a:bodyPr>
          <a:lstStyle>
            <a:lvl1pPr indent="-228600" lvl="0" marL="457200" algn="l">
              <a:lnSpc>
                <a:spcPct val="113000"/>
              </a:lnSpc>
              <a:spcBef>
                <a:spcPts val="0"/>
              </a:spcBef>
              <a:spcAft>
                <a:spcPts val="0"/>
              </a:spcAft>
              <a:buClr>
                <a:srgbClr val="262626"/>
              </a:buClr>
              <a:buSzPts val="2340"/>
              <a:buNone/>
              <a:defRPr b="0" i="1" sz="1800">
                <a:solidFill>
                  <a:srgbClr val="262626"/>
                </a:solidFill>
              </a:defRPr>
            </a:lvl1pPr>
            <a:lvl2pPr indent="-228600" lvl="1" marL="914400" algn="l">
              <a:lnSpc>
                <a:spcPct val="112000"/>
              </a:lnSpc>
              <a:spcBef>
                <a:spcPts val="675"/>
              </a:spcBef>
              <a:spcAft>
                <a:spcPts val="0"/>
              </a:spcAft>
              <a:buClr>
                <a:srgbClr val="262626"/>
              </a:buClr>
              <a:buSzPts val="1500"/>
              <a:buNone/>
              <a:defRPr b="1" sz="1500"/>
            </a:lvl2pPr>
            <a:lvl3pPr indent="-228600" lvl="2" marL="1371600" algn="l">
              <a:lnSpc>
                <a:spcPct val="112000"/>
              </a:lnSpc>
              <a:spcBef>
                <a:spcPts val="675"/>
              </a:spcBef>
              <a:spcAft>
                <a:spcPts val="0"/>
              </a:spcAft>
              <a:buClr>
                <a:srgbClr val="262626"/>
              </a:buClr>
              <a:buSzPts val="1350"/>
              <a:buNone/>
              <a:defRPr b="1" sz="1350"/>
            </a:lvl3pPr>
            <a:lvl4pPr indent="-228600" lvl="3" marL="1828800" algn="l">
              <a:lnSpc>
                <a:spcPct val="112000"/>
              </a:lnSpc>
              <a:spcBef>
                <a:spcPts val="675"/>
              </a:spcBef>
              <a:spcAft>
                <a:spcPts val="0"/>
              </a:spcAft>
              <a:buClr>
                <a:srgbClr val="262626"/>
              </a:buClr>
              <a:buSzPts val="1200"/>
              <a:buNone/>
              <a:defRPr b="1" sz="1200"/>
            </a:lvl4pPr>
            <a:lvl5pPr indent="-228600" lvl="4" marL="2286000" algn="l">
              <a:lnSpc>
                <a:spcPct val="112000"/>
              </a:lnSpc>
              <a:spcBef>
                <a:spcPts val="675"/>
              </a:spcBef>
              <a:spcAft>
                <a:spcPts val="0"/>
              </a:spcAft>
              <a:buClr>
                <a:srgbClr val="262626"/>
              </a:buClr>
              <a:buSzPts val="1200"/>
              <a:buNone/>
              <a:defRPr b="1" sz="1200"/>
            </a:lvl5pPr>
            <a:lvl6pPr indent="-228600" lvl="5" marL="2743200" algn="l">
              <a:lnSpc>
                <a:spcPct val="112000"/>
              </a:lnSpc>
              <a:spcBef>
                <a:spcPts val="975"/>
              </a:spcBef>
              <a:spcAft>
                <a:spcPts val="0"/>
              </a:spcAft>
              <a:buClr>
                <a:srgbClr val="262626"/>
              </a:buClr>
              <a:buSzPts val="1200"/>
              <a:buNone/>
              <a:defRPr b="1" sz="1200"/>
            </a:lvl6pPr>
            <a:lvl7pPr indent="-228600" lvl="6" marL="3200400" algn="l">
              <a:lnSpc>
                <a:spcPct val="112000"/>
              </a:lnSpc>
              <a:spcBef>
                <a:spcPts val="975"/>
              </a:spcBef>
              <a:spcAft>
                <a:spcPts val="0"/>
              </a:spcAft>
              <a:buClr>
                <a:srgbClr val="262626"/>
              </a:buClr>
              <a:buSzPts val="1200"/>
              <a:buNone/>
              <a:defRPr b="1" sz="1200"/>
            </a:lvl7pPr>
            <a:lvl8pPr indent="-228600" lvl="7" marL="3657600" algn="l">
              <a:lnSpc>
                <a:spcPct val="112000"/>
              </a:lnSpc>
              <a:spcBef>
                <a:spcPts val="975"/>
              </a:spcBef>
              <a:spcAft>
                <a:spcPts val="0"/>
              </a:spcAft>
              <a:buClr>
                <a:srgbClr val="262626"/>
              </a:buClr>
              <a:buSzPts val="1200"/>
              <a:buNone/>
              <a:defRPr b="1" sz="1200"/>
            </a:lvl8pPr>
            <a:lvl9pPr indent="-228600" lvl="8" marL="4114800" algn="l">
              <a:lnSpc>
                <a:spcPct val="112000"/>
              </a:lnSpc>
              <a:spcBef>
                <a:spcPts val="975"/>
              </a:spcBef>
              <a:spcAft>
                <a:spcPts val="0"/>
              </a:spcAft>
              <a:buClr>
                <a:srgbClr val="262626"/>
              </a:buClr>
              <a:buSzPts val="1200"/>
              <a:buNone/>
              <a:defRPr b="1" sz="1200"/>
            </a:lvl9pPr>
          </a:lstStyle>
          <a:p/>
        </p:txBody>
      </p:sp>
      <p:sp>
        <p:nvSpPr>
          <p:cNvPr id="103" name="Google Shape;103;p20"/>
          <p:cNvSpPr txBox="1"/>
          <p:nvPr>
            <p:ph idx="2" type="body"/>
          </p:nvPr>
        </p:nvSpPr>
        <p:spPr>
          <a:xfrm>
            <a:off x="3886200" y="1145003"/>
            <a:ext cx="4684014" cy="1316736"/>
          </a:xfrm>
          <a:prstGeom prst="rect">
            <a:avLst/>
          </a:prstGeom>
          <a:noFill/>
          <a:ln>
            <a:noFill/>
          </a:ln>
        </p:spPr>
        <p:txBody>
          <a:bodyPr anchorCtr="0" anchor="t" bIns="45700" lIns="91425" spcFirstLastPara="1" rIns="91425" wrap="square" tIns="45700">
            <a:noAutofit/>
          </a:bodyPr>
          <a:lstStyle>
            <a:lvl1pPr indent="-377190" lvl="0" marL="457200" algn="l">
              <a:lnSpc>
                <a:spcPct val="112000"/>
              </a:lnSpc>
              <a:spcBef>
                <a:spcPts val="675"/>
              </a:spcBef>
              <a:spcAft>
                <a:spcPts val="0"/>
              </a:spcAft>
              <a:buClr>
                <a:srgbClr val="262626"/>
              </a:buClr>
              <a:buSzPts val="2340"/>
              <a:buChar char="o"/>
              <a:defRPr/>
            </a:lvl1pPr>
            <a:lvl2pPr indent="-342900" lvl="1" marL="914400" algn="l">
              <a:lnSpc>
                <a:spcPct val="112000"/>
              </a:lnSpc>
              <a:spcBef>
                <a:spcPts val="675"/>
              </a:spcBef>
              <a:spcAft>
                <a:spcPts val="0"/>
              </a:spcAft>
              <a:buClr>
                <a:srgbClr val="262626"/>
              </a:buClr>
              <a:buSzPts val="1800"/>
              <a:buChar char="•"/>
              <a:defRPr/>
            </a:lvl2pPr>
            <a:lvl3pPr indent="-342900" lvl="2" marL="1371600" algn="l">
              <a:lnSpc>
                <a:spcPct val="112000"/>
              </a:lnSpc>
              <a:spcBef>
                <a:spcPts val="675"/>
              </a:spcBef>
              <a:spcAft>
                <a:spcPts val="0"/>
              </a:spcAft>
              <a:buClr>
                <a:srgbClr val="262626"/>
              </a:buClr>
              <a:buSzPts val="1800"/>
              <a:buChar char="•"/>
              <a:defRPr/>
            </a:lvl3pPr>
            <a:lvl4pPr indent="-342900" lvl="3" marL="1828800" algn="l">
              <a:lnSpc>
                <a:spcPct val="112000"/>
              </a:lnSpc>
              <a:spcBef>
                <a:spcPts val="675"/>
              </a:spcBef>
              <a:spcAft>
                <a:spcPts val="0"/>
              </a:spcAft>
              <a:buClr>
                <a:srgbClr val="262626"/>
              </a:buClr>
              <a:buSzPts val="1800"/>
              <a:buChar char="–"/>
              <a:defRPr/>
            </a:lvl4pPr>
            <a:lvl5pPr indent="-342900" lvl="4" marL="2286000" algn="l">
              <a:lnSpc>
                <a:spcPct val="112000"/>
              </a:lnSpc>
              <a:spcBef>
                <a:spcPts val="675"/>
              </a:spcBef>
              <a:spcAft>
                <a:spcPts val="0"/>
              </a:spcAft>
              <a:buClr>
                <a:srgbClr val="262626"/>
              </a:buClr>
              <a:buSzPts val="1800"/>
              <a:buChar char="•"/>
              <a:defRPr/>
            </a:lvl5pPr>
            <a:lvl6pPr indent="-342900" lvl="5" marL="2743200" algn="l">
              <a:lnSpc>
                <a:spcPct val="112000"/>
              </a:lnSpc>
              <a:spcBef>
                <a:spcPts val="975"/>
              </a:spcBef>
              <a:spcAft>
                <a:spcPts val="0"/>
              </a:spcAft>
              <a:buClr>
                <a:srgbClr val="262626"/>
              </a:buClr>
              <a:buSzPts val="1800"/>
              <a:buChar char="–"/>
              <a:defRPr/>
            </a:lvl6pPr>
            <a:lvl7pPr indent="-342900" lvl="6" marL="3200400" algn="l">
              <a:lnSpc>
                <a:spcPct val="112000"/>
              </a:lnSpc>
              <a:spcBef>
                <a:spcPts val="975"/>
              </a:spcBef>
              <a:spcAft>
                <a:spcPts val="0"/>
              </a:spcAft>
              <a:buClr>
                <a:srgbClr val="262626"/>
              </a:buClr>
              <a:buSzPts val="1800"/>
              <a:buChar char="•"/>
              <a:defRPr/>
            </a:lvl7pPr>
            <a:lvl8pPr indent="-342900" lvl="7" marL="3657600" algn="l">
              <a:lnSpc>
                <a:spcPct val="112000"/>
              </a:lnSpc>
              <a:spcBef>
                <a:spcPts val="975"/>
              </a:spcBef>
              <a:spcAft>
                <a:spcPts val="0"/>
              </a:spcAft>
              <a:buClr>
                <a:srgbClr val="262626"/>
              </a:buClr>
              <a:buSzPts val="1800"/>
              <a:buChar char="–"/>
              <a:defRPr/>
            </a:lvl8pPr>
            <a:lvl9pPr indent="-342900" lvl="8" marL="4114800" algn="l">
              <a:lnSpc>
                <a:spcPct val="112000"/>
              </a:lnSpc>
              <a:spcBef>
                <a:spcPts val="975"/>
              </a:spcBef>
              <a:spcAft>
                <a:spcPts val="0"/>
              </a:spcAft>
              <a:buClr>
                <a:srgbClr val="262626"/>
              </a:buClr>
              <a:buSzPts val="1800"/>
              <a:buChar char="•"/>
              <a:defRPr/>
            </a:lvl9pPr>
          </a:lstStyle>
          <a:p/>
        </p:txBody>
      </p:sp>
      <p:sp>
        <p:nvSpPr>
          <p:cNvPr id="104" name="Google Shape;104;p20"/>
          <p:cNvSpPr txBox="1"/>
          <p:nvPr>
            <p:ph idx="3" type="body"/>
          </p:nvPr>
        </p:nvSpPr>
        <p:spPr>
          <a:xfrm>
            <a:off x="3886200" y="2775620"/>
            <a:ext cx="4686300" cy="685800"/>
          </a:xfrm>
          <a:prstGeom prst="rect">
            <a:avLst/>
          </a:prstGeom>
          <a:noFill/>
          <a:ln>
            <a:noFill/>
          </a:ln>
        </p:spPr>
        <p:txBody>
          <a:bodyPr anchorCtr="0" anchor="b" bIns="45700" lIns="91425" spcFirstLastPara="1" rIns="91425" wrap="square" tIns="45700">
            <a:noAutofit/>
          </a:bodyPr>
          <a:lstStyle>
            <a:lvl1pPr indent="-228600" lvl="0" marL="457200" algn="l">
              <a:lnSpc>
                <a:spcPct val="112000"/>
              </a:lnSpc>
              <a:spcBef>
                <a:spcPts val="675"/>
              </a:spcBef>
              <a:spcAft>
                <a:spcPts val="0"/>
              </a:spcAft>
              <a:buClr>
                <a:srgbClr val="262626"/>
              </a:buClr>
              <a:buSzPts val="2340"/>
              <a:buNone/>
              <a:defRPr b="0" i="1" sz="1800">
                <a:solidFill>
                  <a:srgbClr val="262626"/>
                </a:solidFill>
              </a:defRPr>
            </a:lvl1pPr>
            <a:lvl2pPr indent="-228600" lvl="1" marL="914400" algn="l">
              <a:lnSpc>
                <a:spcPct val="112000"/>
              </a:lnSpc>
              <a:spcBef>
                <a:spcPts val="675"/>
              </a:spcBef>
              <a:spcAft>
                <a:spcPts val="0"/>
              </a:spcAft>
              <a:buClr>
                <a:srgbClr val="262626"/>
              </a:buClr>
              <a:buSzPts val="1500"/>
              <a:buNone/>
              <a:defRPr b="1" sz="1500"/>
            </a:lvl2pPr>
            <a:lvl3pPr indent="-228600" lvl="2" marL="1371600" algn="l">
              <a:lnSpc>
                <a:spcPct val="112000"/>
              </a:lnSpc>
              <a:spcBef>
                <a:spcPts val="675"/>
              </a:spcBef>
              <a:spcAft>
                <a:spcPts val="0"/>
              </a:spcAft>
              <a:buClr>
                <a:srgbClr val="262626"/>
              </a:buClr>
              <a:buSzPts val="1350"/>
              <a:buNone/>
              <a:defRPr b="1" sz="1350"/>
            </a:lvl3pPr>
            <a:lvl4pPr indent="-228600" lvl="3" marL="1828800" algn="l">
              <a:lnSpc>
                <a:spcPct val="112000"/>
              </a:lnSpc>
              <a:spcBef>
                <a:spcPts val="675"/>
              </a:spcBef>
              <a:spcAft>
                <a:spcPts val="0"/>
              </a:spcAft>
              <a:buClr>
                <a:srgbClr val="262626"/>
              </a:buClr>
              <a:buSzPts val="1200"/>
              <a:buNone/>
              <a:defRPr b="1" sz="1200"/>
            </a:lvl4pPr>
            <a:lvl5pPr indent="-228600" lvl="4" marL="2286000" algn="l">
              <a:lnSpc>
                <a:spcPct val="112000"/>
              </a:lnSpc>
              <a:spcBef>
                <a:spcPts val="675"/>
              </a:spcBef>
              <a:spcAft>
                <a:spcPts val="0"/>
              </a:spcAft>
              <a:buClr>
                <a:srgbClr val="262626"/>
              </a:buClr>
              <a:buSzPts val="1200"/>
              <a:buNone/>
              <a:defRPr b="1" sz="1200"/>
            </a:lvl5pPr>
            <a:lvl6pPr indent="-228600" lvl="5" marL="2743200" algn="l">
              <a:lnSpc>
                <a:spcPct val="112000"/>
              </a:lnSpc>
              <a:spcBef>
                <a:spcPts val="975"/>
              </a:spcBef>
              <a:spcAft>
                <a:spcPts val="0"/>
              </a:spcAft>
              <a:buClr>
                <a:srgbClr val="262626"/>
              </a:buClr>
              <a:buSzPts val="1200"/>
              <a:buNone/>
              <a:defRPr b="1" sz="1200"/>
            </a:lvl6pPr>
            <a:lvl7pPr indent="-228600" lvl="6" marL="3200400" algn="l">
              <a:lnSpc>
                <a:spcPct val="112000"/>
              </a:lnSpc>
              <a:spcBef>
                <a:spcPts val="975"/>
              </a:spcBef>
              <a:spcAft>
                <a:spcPts val="0"/>
              </a:spcAft>
              <a:buClr>
                <a:srgbClr val="262626"/>
              </a:buClr>
              <a:buSzPts val="1200"/>
              <a:buNone/>
              <a:defRPr b="1" sz="1200"/>
            </a:lvl7pPr>
            <a:lvl8pPr indent="-228600" lvl="7" marL="3657600" algn="l">
              <a:lnSpc>
                <a:spcPct val="112000"/>
              </a:lnSpc>
              <a:spcBef>
                <a:spcPts val="975"/>
              </a:spcBef>
              <a:spcAft>
                <a:spcPts val="0"/>
              </a:spcAft>
              <a:buClr>
                <a:srgbClr val="262626"/>
              </a:buClr>
              <a:buSzPts val="1200"/>
              <a:buNone/>
              <a:defRPr b="1" sz="1200"/>
            </a:lvl8pPr>
            <a:lvl9pPr indent="-228600" lvl="8" marL="4114800" algn="l">
              <a:lnSpc>
                <a:spcPct val="112000"/>
              </a:lnSpc>
              <a:spcBef>
                <a:spcPts val="975"/>
              </a:spcBef>
              <a:spcAft>
                <a:spcPts val="0"/>
              </a:spcAft>
              <a:buClr>
                <a:srgbClr val="262626"/>
              </a:buClr>
              <a:buSzPts val="1200"/>
              <a:buNone/>
              <a:defRPr b="1" sz="1200"/>
            </a:lvl9pPr>
          </a:lstStyle>
          <a:p/>
        </p:txBody>
      </p:sp>
      <p:sp>
        <p:nvSpPr>
          <p:cNvPr id="105" name="Google Shape;105;p20"/>
          <p:cNvSpPr txBox="1"/>
          <p:nvPr>
            <p:ph idx="4" type="body"/>
          </p:nvPr>
        </p:nvSpPr>
        <p:spPr>
          <a:xfrm>
            <a:off x="3886200" y="3502074"/>
            <a:ext cx="4684014" cy="1316736"/>
          </a:xfrm>
          <a:prstGeom prst="rect">
            <a:avLst/>
          </a:prstGeom>
          <a:noFill/>
          <a:ln>
            <a:noFill/>
          </a:ln>
        </p:spPr>
        <p:txBody>
          <a:bodyPr anchorCtr="0" anchor="t" bIns="45700" lIns="91425" spcFirstLastPara="1" rIns="91425" wrap="square" tIns="45700">
            <a:noAutofit/>
          </a:bodyPr>
          <a:lstStyle>
            <a:lvl1pPr indent="-377190" lvl="0" marL="457200" algn="l">
              <a:lnSpc>
                <a:spcPct val="112000"/>
              </a:lnSpc>
              <a:spcBef>
                <a:spcPts val="675"/>
              </a:spcBef>
              <a:spcAft>
                <a:spcPts val="0"/>
              </a:spcAft>
              <a:buClr>
                <a:srgbClr val="262626"/>
              </a:buClr>
              <a:buSzPts val="2340"/>
              <a:buChar char="o"/>
              <a:defRPr/>
            </a:lvl1pPr>
            <a:lvl2pPr indent="-342900" lvl="1" marL="914400" algn="l">
              <a:lnSpc>
                <a:spcPct val="112000"/>
              </a:lnSpc>
              <a:spcBef>
                <a:spcPts val="675"/>
              </a:spcBef>
              <a:spcAft>
                <a:spcPts val="0"/>
              </a:spcAft>
              <a:buClr>
                <a:srgbClr val="262626"/>
              </a:buClr>
              <a:buSzPts val="1800"/>
              <a:buChar char="•"/>
              <a:defRPr/>
            </a:lvl2pPr>
            <a:lvl3pPr indent="-342900" lvl="2" marL="1371600" algn="l">
              <a:lnSpc>
                <a:spcPct val="112000"/>
              </a:lnSpc>
              <a:spcBef>
                <a:spcPts val="675"/>
              </a:spcBef>
              <a:spcAft>
                <a:spcPts val="0"/>
              </a:spcAft>
              <a:buClr>
                <a:srgbClr val="262626"/>
              </a:buClr>
              <a:buSzPts val="1800"/>
              <a:buChar char="•"/>
              <a:defRPr/>
            </a:lvl3pPr>
            <a:lvl4pPr indent="-342900" lvl="3" marL="1828800" algn="l">
              <a:lnSpc>
                <a:spcPct val="112000"/>
              </a:lnSpc>
              <a:spcBef>
                <a:spcPts val="675"/>
              </a:spcBef>
              <a:spcAft>
                <a:spcPts val="0"/>
              </a:spcAft>
              <a:buClr>
                <a:srgbClr val="262626"/>
              </a:buClr>
              <a:buSzPts val="1800"/>
              <a:buChar char="–"/>
              <a:defRPr/>
            </a:lvl4pPr>
            <a:lvl5pPr indent="-342900" lvl="4" marL="2286000" algn="l">
              <a:lnSpc>
                <a:spcPct val="112000"/>
              </a:lnSpc>
              <a:spcBef>
                <a:spcPts val="675"/>
              </a:spcBef>
              <a:spcAft>
                <a:spcPts val="0"/>
              </a:spcAft>
              <a:buClr>
                <a:srgbClr val="262626"/>
              </a:buClr>
              <a:buSzPts val="1800"/>
              <a:buChar char="•"/>
              <a:defRPr/>
            </a:lvl5pPr>
            <a:lvl6pPr indent="-342900" lvl="5" marL="2743200" algn="l">
              <a:lnSpc>
                <a:spcPct val="112000"/>
              </a:lnSpc>
              <a:spcBef>
                <a:spcPts val="975"/>
              </a:spcBef>
              <a:spcAft>
                <a:spcPts val="0"/>
              </a:spcAft>
              <a:buClr>
                <a:srgbClr val="262626"/>
              </a:buClr>
              <a:buSzPts val="1800"/>
              <a:buChar char="–"/>
              <a:defRPr/>
            </a:lvl6pPr>
            <a:lvl7pPr indent="-342900" lvl="6" marL="3200400" algn="l">
              <a:lnSpc>
                <a:spcPct val="112000"/>
              </a:lnSpc>
              <a:spcBef>
                <a:spcPts val="975"/>
              </a:spcBef>
              <a:spcAft>
                <a:spcPts val="0"/>
              </a:spcAft>
              <a:buClr>
                <a:srgbClr val="262626"/>
              </a:buClr>
              <a:buSzPts val="1800"/>
              <a:buChar char="•"/>
              <a:defRPr/>
            </a:lvl7pPr>
            <a:lvl8pPr indent="-342900" lvl="7" marL="3657600" algn="l">
              <a:lnSpc>
                <a:spcPct val="112000"/>
              </a:lnSpc>
              <a:spcBef>
                <a:spcPts val="975"/>
              </a:spcBef>
              <a:spcAft>
                <a:spcPts val="0"/>
              </a:spcAft>
              <a:buClr>
                <a:srgbClr val="262626"/>
              </a:buClr>
              <a:buSzPts val="1800"/>
              <a:buChar char="–"/>
              <a:defRPr/>
            </a:lvl8pPr>
            <a:lvl9pPr indent="-342900" lvl="8" marL="4114800" algn="l">
              <a:lnSpc>
                <a:spcPct val="112000"/>
              </a:lnSpc>
              <a:spcBef>
                <a:spcPts val="975"/>
              </a:spcBef>
              <a:spcAft>
                <a:spcPts val="0"/>
              </a:spcAft>
              <a:buClr>
                <a:srgbClr val="262626"/>
              </a:buClr>
              <a:buSzPts val="1800"/>
              <a:buChar char="•"/>
              <a:defRPr/>
            </a:lvl9pPr>
          </a:lstStyle>
          <a:p/>
        </p:txBody>
      </p:sp>
      <p:sp>
        <p:nvSpPr>
          <p:cNvPr id="106" name="Google Shape;106;p20"/>
          <p:cNvSpPr txBox="1"/>
          <p:nvPr>
            <p:ph idx="10" type="dt"/>
          </p:nvPr>
        </p:nvSpPr>
        <p:spPr>
          <a:xfrm>
            <a:off x="571501" y="4447545"/>
            <a:ext cx="2861142"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7" name="Google Shape;107;p20"/>
          <p:cNvSpPr txBox="1"/>
          <p:nvPr>
            <p:ph idx="11" type="ftr"/>
          </p:nvPr>
        </p:nvSpPr>
        <p:spPr>
          <a:xfrm>
            <a:off x="571501" y="4735830"/>
            <a:ext cx="2861142"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0"/>
          <p:cNvSpPr txBox="1"/>
          <p:nvPr>
            <p:ph idx="12" type="sldNum"/>
          </p:nvPr>
        </p:nvSpPr>
        <p:spPr>
          <a:xfrm>
            <a:off x="8838008" y="4205694"/>
            <a:ext cx="305991" cy="273844"/>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900"/>
              <a:buNone/>
              <a:defRPr/>
            </a:lvl1pPr>
            <a:lvl2pPr indent="0" lvl="1" marL="0" algn="l">
              <a:lnSpc>
                <a:spcPct val="100000"/>
              </a:lnSpc>
              <a:spcBef>
                <a:spcPts val="0"/>
              </a:spcBef>
              <a:spcAft>
                <a:spcPts val="0"/>
              </a:spcAft>
              <a:buSzPts val="900"/>
              <a:buNone/>
              <a:defRPr/>
            </a:lvl2pPr>
            <a:lvl3pPr indent="0" lvl="2" marL="0" algn="l">
              <a:lnSpc>
                <a:spcPct val="100000"/>
              </a:lnSpc>
              <a:spcBef>
                <a:spcPts val="0"/>
              </a:spcBef>
              <a:spcAft>
                <a:spcPts val="0"/>
              </a:spcAft>
              <a:buSzPts val="900"/>
              <a:buNone/>
              <a:defRPr/>
            </a:lvl3pPr>
            <a:lvl4pPr indent="0" lvl="3" marL="0" algn="l">
              <a:lnSpc>
                <a:spcPct val="100000"/>
              </a:lnSpc>
              <a:spcBef>
                <a:spcPts val="0"/>
              </a:spcBef>
              <a:spcAft>
                <a:spcPts val="0"/>
              </a:spcAft>
              <a:buSzPts val="900"/>
              <a:buNone/>
              <a:defRPr/>
            </a:lvl4pPr>
            <a:lvl5pPr indent="0" lvl="4" marL="0" algn="l">
              <a:lnSpc>
                <a:spcPct val="100000"/>
              </a:lnSpc>
              <a:spcBef>
                <a:spcPts val="0"/>
              </a:spcBef>
              <a:spcAft>
                <a:spcPts val="0"/>
              </a:spcAft>
              <a:buSzPts val="900"/>
              <a:buNone/>
              <a:defRPr/>
            </a:lvl5pPr>
            <a:lvl6pPr indent="0" lvl="5" marL="0" algn="l">
              <a:lnSpc>
                <a:spcPct val="100000"/>
              </a:lnSpc>
              <a:spcBef>
                <a:spcPts val="0"/>
              </a:spcBef>
              <a:spcAft>
                <a:spcPts val="0"/>
              </a:spcAft>
              <a:buSzPts val="900"/>
              <a:buNone/>
              <a:defRPr/>
            </a:lvl6pPr>
            <a:lvl7pPr indent="0" lvl="6" marL="0" algn="l">
              <a:lnSpc>
                <a:spcPct val="100000"/>
              </a:lnSpc>
              <a:spcBef>
                <a:spcPts val="0"/>
              </a:spcBef>
              <a:spcAft>
                <a:spcPts val="0"/>
              </a:spcAft>
              <a:buSzPts val="900"/>
              <a:buNone/>
              <a:defRPr/>
            </a:lvl7pPr>
            <a:lvl8pPr indent="0" lvl="7" marL="0" algn="l">
              <a:lnSpc>
                <a:spcPct val="100000"/>
              </a:lnSpc>
              <a:spcBef>
                <a:spcPts val="0"/>
              </a:spcBef>
              <a:spcAft>
                <a:spcPts val="0"/>
              </a:spcAft>
              <a:buSzPts val="900"/>
              <a:buNone/>
              <a:defRPr/>
            </a:lvl8pPr>
            <a:lvl9pPr indent="0" lvl="8" marL="0" algn="l">
              <a:lnSpc>
                <a:spcPct val="100000"/>
              </a:lnSpc>
              <a:spcBef>
                <a:spcPts val="0"/>
              </a:spcBef>
              <a:spcAft>
                <a:spcPts val="0"/>
              </a:spcAft>
              <a:buSzPts val="90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type="titleOnly">
  <p:cSld name="TITLE_ONLY">
    <p:spTree>
      <p:nvGrpSpPr>
        <p:cNvPr id="109" name="Shape 109"/>
        <p:cNvGrpSpPr/>
        <p:nvPr/>
      </p:nvGrpSpPr>
      <p:grpSpPr>
        <a:xfrm>
          <a:off x="0" y="0"/>
          <a:ext cx="0" cy="0"/>
          <a:chOff x="0" y="0"/>
          <a:chExt cx="0" cy="0"/>
        </a:xfrm>
      </p:grpSpPr>
      <p:sp>
        <p:nvSpPr>
          <p:cNvPr id="110" name="Google Shape;110;p21"/>
          <p:cNvSpPr txBox="1"/>
          <p:nvPr>
            <p:ph type="title"/>
          </p:nvPr>
        </p:nvSpPr>
        <p:spPr>
          <a:xfrm>
            <a:off x="571499" y="419760"/>
            <a:ext cx="7448375" cy="1031536"/>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1"/>
          <p:cNvSpPr txBox="1"/>
          <p:nvPr>
            <p:ph idx="10" type="dt"/>
          </p:nvPr>
        </p:nvSpPr>
        <p:spPr>
          <a:xfrm>
            <a:off x="571501" y="4447545"/>
            <a:ext cx="2861142"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2" name="Google Shape;112;p21"/>
          <p:cNvSpPr txBox="1"/>
          <p:nvPr>
            <p:ph idx="11" type="ftr"/>
          </p:nvPr>
        </p:nvSpPr>
        <p:spPr>
          <a:xfrm>
            <a:off x="571501" y="4735830"/>
            <a:ext cx="2861142"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1"/>
          <p:cNvSpPr txBox="1"/>
          <p:nvPr>
            <p:ph idx="12" type="sldNum"/>
          </p:nvPr>
        </p:nvSpPr>
        <p:spPr>
          <a:xfrm>
            <a:off x="8838008" y="4205694"/>
            <a:ext cx="305991" cy="273844"/>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900"/>
              <a:buNone/>
              <a:defRPr/>
            </a:lvl1pPr>
            <a:lvl2pPr indent="0" lvl="1" marL="0" algn="l">
              <a:lnSpc>
                <a:spcPct val="100000"/>
              </a:lnSpc>
              <a:spcBef>
                <a:spcPts val="0"/>
              </a:spcBef>
              <a:spcAft>
                <a:spcPts val="0"/>
              </a:spcAft>
              <a:buSzPts val="900"/>
              <a:buNone/>
              <a:defRPr/>
            </a:lvl2pPr>
            <a:lvl3pPr indent="0" lvl="2" marL="0" algn="l">
              <a:lnSpc>
                <a:spcPct val="100000"/>
              </a:lnSpc>
              <a:spcBef>
                <a:spcPts val="0"/>
              </a:spcBef>
              <a:spcAft>
                <a:spcPts val="0"/>
              </a:spcAft>
              <a:buSzPts val="900"/>
              <a:buNone/>
              <a:defRPr/>
            </a:lvl3pPr>
            <a:lvl4pPr indent="0" lvl="3" marL="0" algn="l">
              <a:lnSpc>
                <a:spcPct val="100000"/>
              </a:lnSpc>
              <a:spcBef>
                <a:spcPts val="0"/>
              </a:spcBef>
              <a:spcAft>
                <a:spcPts val="0"/>
              </a:spcAft>
              <a:buSzPts val="900"/>
              <a:buNone/>
              <a:defRPr/>
            </a:lvl4pPr>
            <a:lvl5pPr indent="0" lvl="4" marL="0" algn="l">
              <a:lnSpc>
                <a:spcPct val="100000"/>
              </a:lnSpc>
              <a:spcBef>
                <a:spcPts val="0"/>
              </a:spcBef>
              <a:spcAft>
                <a:spcPts val="0"/>
              </a:spcAft>
              <a:buSzPts val="900"/>
              <a:buNone/>
              <a:defRPr/>
            </a:lvl5pPr>
            <a:lvl6pPr indent="0" lvl="5" marL="0" algn="l">
              <a:lnSpc>
                <a:spcPct val="100000"/>
              </a:lnSpc>
              <a:spcBef>
                <a:spcPts val="0"/>
              </a:spcBef>
              <a:spcAft>
                <a:spcPts val="0"/>
              </a:spcAft>
              <a:buSzPts val="900"/>
              <a:buNone/>
              <a:defRPr/>
            </a:lvl6pPr>
            <a:lvl7pPr indent="0" lvl="6" marL="0" algn="l">
              <a:lnSpc>
                <a:spcPct val="100000"/>
              </a:lnSpc>
              <a:spcBef>
                <a:spcPts val="0"/>
              </a:spcBef>
              <a:spcAft>
                <a:spcPts val="0"/>
              </a:spcAft>
              <a:buSzPts val="900"/>
              <a:buNone/>
              <a:defRPr/>
            </a:lvl7pPr>
            <a:lvl8pPr indent="0" lvl="7" marL="0" algn="l">
              <a:lnSpc>
                <a:spcPct val="100000"/>
              </a:lnSpc>
              <a:spcBef>
                <a:spcPts val="0"/>
              </a:spcBef>
              <a:spcAft>
                <a:spcPts val="0"/>
              </a:spcAft>
              <a:buSzPts val="900"/>
              <a:buNone/>
              <a:defRPr/>
            </a:lvl8pPr>
            <a:lvl9pPr indent="0" lvl="8" marL="0" algn="l">
              <a:lnSpc>
                <a:spcPct val="100000"/>
              </a:lnSpc>
              <a:spcBef>
                <a:spcPts val="0"/>
              </a:spcBef>
              <a:spcAft>
                <a:spcPts val="0"/>
              </a:spcAft>
              <a:buSzPts val="90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114" name="Shape 114"/>
        <p:cNvGrpSpPr/>
        <p:nvPr/>
      </p:nvGrpSpPr>
      <p:grpSpPr>
        <a:xfrm>
          <a:off x="0" y="0"/>
          <a:ext cx="0" cy="0"/>
          <a:chOff x="0" y="0"/>
          <a:chExt cx="0" cy="0"/>
        </a:xfrm>
      </p:grpSpPr>
      <p:sp>
        <p:nvSpPr>
          <p:cNvPr id="115" name="Google Shape;115;p22"/>
          <p:cNvSpPr txBox="1"/>
          <p:nvPr>
            <p:ph idx="10" type="dt"/>
          </p:nvPr>
        </p:nvSpPr>
        <p:spPr>
          <a:xfrm>
            <a:off x="571501" y="4447545"/>
            <a:ext cx="2861142"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6" name="Google Shape;116;p22"/>
          <p:cNvSpPr txBox="1"/>
          <p:nvPr>
            <p:ph idx="11" type="ftr"/>
          </p:nvPr>
        </p:nvSpPr>
        <p:spPr>
          <a:xfrm>
            <a:off x="571501" y="4735830"/>
            <a:ext cx="2861142"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2"/>
          <p:cNvSpPr txBox="1"/>
          <p:nvPr>
            <p:ph idx="12" type="sldNum"/>
          </p:nvPr>
        </p:nvSpPr>
        <p:spPr>
          <a:xfrm>
            <a:off x="8838008" y="4205694"/>
            <a:ext cx="305991" cy="273844"/>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900"/>
              <a:buNone/>
              <a:defRPr/>
            </a:lvl1pPr>
            <a:lvl2pPr indent="0" lvl="1" marL="0" algn="l">
              <a:lnSpc>
                <a:spcPct val="100000"/>
              </a:lnSpc>
              <a:spcBef>
                <a:spcPts val="0"/>
              </a:spcBef>
              <a:spcAft>
                <a:spcPts val="0"/>
              </a:spcAft>
              <a:buSzPts val="900"/>
              <a:buNone/>
              <a:defRPr/>
            </a:lvl2pPr>
            <a:lvl3pPr indent="0" lvl="2" marL="0" algn="l">
              <a:lnSpc>
                <a:spcPct val="100000"/>
              </a:lnSpc>
              <a:spcBef>
                <a:spcPts val="0"/>
              </a:spcBef>
              <a:spcAft>
                <a:spcPts val="0"/>
              </a:spcAft>
              <a:buSzPts val="900"/>
              <a:buNone/>
              <a:defRPr/>
            </a:lvl3pPr>
            <a:lvl4pPr indent="0" lvl="3" marL="0" algn="l">
              <a:lnSpc>
                <a:spcPct val="100000"/>
              </a:lnSpc>
              <a:spcBef>
                <a:spcPts val="0"/>
              </a:spcBef>
              <a:spcAft>
                <a:spcPts val="0"/>
              </a:spcAft>
              <a:buSzPts val="900"/>
              <a:buNone/>
              <a:defRPr/>
            </a:lvl4pPr>
            <a:lvl5pPr indent="0" lvl="4" marL="0" algn="l">
              <a:lnSpc>
                <a:spcPct val="100000"/>
              </a:lnSpc>
              <a:spcBef>
                <a:spcPts val="0"/>
              </a:spcBef>
              <a:spcAft>
                <a:spcPts val="0"/>
              </a:spcAft>
              <a:buSzPts val="900"/>
              <a:buNone/>
              <a:defRPr/>
            </a:lvl5pPr>
            <a:lvl6pPr indent="0" lvl="5" marL="0" algn="l">
              <a:lnSpc>
                <a:spcPct val="100000"/>
              </a:lnSpc>
              <a:spcBef>
                <a:spcPts val="0"/>
              </a:spcBef>
              <a:spcAft>
                <a:spcPts val="0"/>
              </a:spcAft>
              <a:buSzPts val="900"/>
              <a:buNone/>
              <a:defRPr/>
            </a:lvl6pPr>
            <a:lvl7pPr indent="0" lvl="6" marL="0" algn="l">
              <a:lnSpc>
                <a:spcPct val="100000"/>
              </a:lnSpc>
              <a:spcBef>
                <a:spcPts val="0"/>
              </a:spcBef>
              <a:spcAft>
                <a:spcPts val="0"/>
              </a:spcAft>
              <a:buSzPts val="900"/>
              <a:buNone/>
              <a:defRPr/>
            </a:lvl7pPr>
            <a:lvl8pPr indent="0" lvl="7" marL="0" algn="l">
              <a:lnSpc>
                <a:spcPct val="100000"/>
              </a:lnSpc>
              <a:spcBef>
                <a:spcPts val="0"/>
              </a:spcBef>
              <a:spcAft>
                <a:spcPts val="0"/>
              </a:spcAft>
              <a:buSzPts val="900"/>
              <a:buNone/>
              <a:defRPr/>
            </a:lvl8pPr>
            <a:lvl9pPr indent="0" lvl="8" marL="0" algn="l">
              <a:lnSpc>
                <a:spcPct val="100000"/>
              </a:lnSpc>
              <a:spcBef>
                <a:spcPts val="0"/>
              </a:spcBef>
              <a:spcAft>
                <a:spcPts val="0"/>
              </a:spcAft>
              <a:buSzPts val="90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118" name="Shape 118"/>
        <p:cNvGrpSpPr/>
        <p:nvPr/>
      </p:nvGrpSpPr>
      <p:grpSpPr>
        <a:xfrm>
          <a:off x="0" y="0"/>
          <a:ext cx="0" cy="0"/>
          <a:chOff x="0" y="0"/>
          <a:chExt cx="0" cy="0"/>
        </a:xfrm>
      </p:grpSpPr>
      <p:sp>
        <p:nvSpPr>
          <p:cNvPr id="119" name="Google Shape;119;p23"/>
          <p:cNvSpPr txBox="1"/>
          <p:nvPr>
            <p:ph type="title"/>
          </p:nvPr>
        </p:nvSpPr>
        <p:spPr>
          <a:xfrm>
            <a:off x="571500" y="416609"/>
            <a:ext cx="2879082" cy="1440767"/>
          </a:xfrm>
          <a:prstGeom prst="rect">
            <a:avLst/>
          </a:prstGeom>
          <a:noFill/>
          <a:ln>
            <a:noFill/>
          </a:ln>
        </p:spPr>
        <p:txBody>
          <a:bodyPr anchorCtr="0" anchor="t" bIns="45700" lIns="91425" spcFirstLastPara="1" rIns="91425" wrap="square" tIns="45700">
            <a:noAutofit/>
          </a:bodyPr>
          <a:lstStyle>
            <a:lvl1pPr lvl="0" algn="r">
              <a:lnSpc>
                <a:spcPct val="93000"/>
              </a:lnSpc>
              <a:spcBef>
                <a:spcPts val="0"/>
              </a:spcBef>
              <a:spcAft>
                <a:spcPts val="0"/>
              </a:spcAft>
              <a:buClr>
                <a:srgbClr val="262626"/>
              </a:buClr>
              <a:buSzPts val="3000"/>
              <a:buFont typeface="Century Schoolbook"/>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3"/>
          <p:cNvSpPr txBox="1"/>
          <p:nvPr>
            <p:ph idx="1" type="body"/>
          </p:nvPr>
        </p:nvSpPr>
        <p:spPr>
          <a:xfrm>
            <a:off x="3886200" y="423110"/>
            <a:ext cx="4686300" cy="4216983"/>
          </a:xfrm>
          <a:prstGeom prst="rect">
            <a:avLst/>
          </a:prstGeom>
          <a:noFill/>
          <a:ln>
            <a:noFill/>
          </a:ln>
        </p:spPr>
        <p:txBody>
          <a:bodyPr anchorCtr="0" anchor="t" bIns="45700" lIns="91425" spcFirstLastPara="1" rIns="91425" wrap="square" tIns="45700">
            <a:noAutofit/>
          </a:bodyPr>
          <a:lstStyle>
            <a:lvl1pPr indent="-352425" lvl="0" marL="457200" algn="l">
              <a:lnSpc>
                <a:spcPct val="112000"/>
              </a:lnSpc>
              <a:spcBef>
                <a:spcPts val="675"/>
              </a:spcBef>
              <a:spcAft>
                <a:spcPts val="0"/>
              </a:spcAft>
              <a:buClr>
                <a:srgbClr val="262626"/>
              </a:buClr>
              <a:buSzPts val="1950"/>
              <a:buChar char="o"/>
              <a:defRPr sz="1500"/>
            </a:lvl1pPr>
            <a:lvl2pPr indent="-314325" lvl="1" marL="914400" algn="l">
              <a:lnSpc>
                <a:spcPct val="112000"/>
              </a:lnSpc>
              <a:spcBef>
                <a:spcPts val="675"/>
              </a:spcBef>
              <a:spcAft>
                <a:spcPts val="0"/>
              </a:spcAft>
              <a:buClr>
                <a:srgbClr val="262626"/>
              </a:buClr>
              <a:buSzPts val="1350"/>
              <a:buChar char="•"/>
              <a:defRPr sz="1350"/>
            </a:lvl2pPr>
            <a:lvl3pPr indent="-304800" lvl="2" marL="1371600" algn="l">
              <a:lnSpc>
                <a:spcPct val="112000"/>
              </a:lnSpc>
              <a:spcBef>
                <a:spcPts val="675"/>
              </a:spcBef>
              <a:spcAft>
                <a:spcPts val="0"/>
              </a:spcAft>
              <a:buClr>
                <a:srgbClr val="262626"/>
              </a:buClr>
              <a:buSzPts val="1200"/>
              <a:buChar char="•"/>
              <a:defRPr sz="1200"/>
            </a:lvl3pPr>
            <a:lvl4pPr indent="-295275" lvl="3" marL="1828800" algn="l">
              <a:lnSpc>
                <a:spcPct val="112000"/>
              </a:lnSpc>
              <a:spcBef>
                <a:spcPts val="675"/>
              </a:spcBef>
              <a:spcAft>
                <a:spcPts val="0"/>
              </a:spcAft>
              <a:buClr>
                <a:srgbClr val="262626"/>
              </a:buClr>
              <a:buSzPts val="1050"/>
              <a:buChar char="–"/>
              <a:defRPr sz="1050"/>
            </a:lvl4pPr>
            <a:lvl5pPr indent="-295275" lvl="4" marL="2286000" algn="l">
              <a:lnSpc>
                <a:spcPct val="112000"/>
              </a:lnSpc>
              <a:spcBef>
                <a:spcPts val="675"/>
              </a:spcBef>
              <a:spcAft>
                <a:spcPts val="0"/>
              </a:spcAft>
              <a:buClr>
                <a:srgbClr val="262626"/>
              </a:buClr>
              <a:buSzPts val="1050"/>
              <a:buChar char="•"/>
              <a:defRPr sz="1050"/>
            </a:lvl5pPr>
            <a:lvl6pPr indent="-295275" lvl="5" marL="2743200" algn="l">
              <a:lnSpc>
                <a:spcPct val="112000"/>
              </a:lnSpc>
              <a:spcBef>
                <a:spcPts val="975"/>
              </a:spcBef>
              <a:spcAft>
                <a:spcPts val="0"/>
              </a:spcAft>
              <a:buClr>
                <a:srgbClr val="262626"/>
              </a:buClr>
              <a:buSzPts val="1050"/>
              <a:buChar char="–"/>
              <a:defRPr sz="1050"/>
            </a:lvl6pPr>
            <a:lvl7pPr indent="-295275" lvl="6" marL="3200400" algn="l">
              <a:lnSpc>
                <a:spcPct val="112000"/>
              </a:lnSpc>
              <a:spcBef>
                <a:spcPts val="975"/>
              </a:spcBef>
              <a:spcAft>
                <a:spcPts val="0"/>
              </a:spcAft>
              <a:buClr>
                <a:srgbClr val="262626"/>
              </a:buClr>
              <a:buSzPts val="1050"/>
              <a:buChar char="•"/>
              <a:defRPr sz="1050"/>
            </a:lvl7pPr>
            <a:lvl8pPr indent="-295275" lvl="7" marL="3657600" algn="l">
              <a:lnSpc>
                <a:spcPct val="112000"/>
              </a:lnSpc>
              <a:spcBef>
                <a:spcPts val="975"/>
              </a:spcBef>
              <a:spcAft>
                <a:spcPts val="0"/>
              </a:spcAft>
              <a:buClr>
                <a:srgbClr val="262626"/>
              </a:buClr>
              <a:buSzPts val="1050"/>
              <a:buChar char="–"/>
              <a:defRPr sz="1050"/>
            </a:lvl8pPr>
            <a:lvl9pPr indent="-295275" lvl="8" marL="4114800" algn="l">
              <a:lnSpc>
                <a:spcPct val="112000"/>
              </a:lnSpc>
              <a:spcBef>
                <a:spcPts val="975"/>
              </a:spcBef>
              <a:spcAft>
                <a:spcPts val="0"/>
              </a:spcAft>
              <a:buClr>
                <a:srgbClr val="262626"/>
              </a:buClr>
              <a:buSzPts val="1050"/>
              <a:buChar char="•"/>
              <a:defRPr sz="1050"/>
            </a:lvl9pPr>
          </a:lstStyle>
          <a:p/>
        </p:txBody>
      </p:sp>
      <p:sp>
        <p:nvSpPr>
          <p:cNvPr id="121" name="Google Shape;121;p23"/>
          <p:cNvSpPr txBox="1"/>
          <p:nvPr>
            <p:ph idx="2" type="body"/>
          </p:nvPr>
        </p:nvSpPr>
        <p:spPr>
          <a:xfrm>
            <a:off x="571500" y="1966134"/>
            <a:ext cx="2879082" cy="2429653"/>
          </a:xfrm>
          <a:prstGeom prst="rect">
            <a:avLst/>
          </a:prstGeom>
          <a:noFill/>
          <a:ln>
            <a:noFill/>
          </a:ln>
        </p:spPr>
        <p:txBody>
          <a:bodyPr anchorCtr="0" anchor="t" bIns="45700" lIns="91425" spcFirstLastPara="1" rIns="91425" wrap="square" tIns="45700">
            <a:noAutofit/>
          </a:bodyPr>
          <a:lstStyle>
            <a:lvl1pPr indent="-228600" lvl="0" marL="457200" algn="r">
              <a:lnSpc>
                <a:spcPct val="125000"/>
              </a:lnSpc>
              <a:spcBef>
                <a:spcPts val="675"/>
              </a:spcBef>
              <a:spcAft>
                <a:spcPts val="0"/>
              </a:spcAft>
              <a:buClr>
                <a:srgbClr val="262626"/>
              </a:buClr>
              <a:buSzPts val="1560"/>
              <a:buNone/>
              <a:defRPr sz="1200"/>
            </a:lvl1pPr>
            <a:lvl2pPr indent="-228600" lvl="1" marL="914400" algn="l">
              <a:lnSpc>
                <a:spcPct val="112000"/>
              </a:lnSpc>
              <a:spcBef>
                <a:spcPts val="675"/>
              </a:spcBef>
              <a:spcAft>
                <a:spcPts val="0"/>
              </a:spcAft>
              <a:buClr>
                <a:srgbClr val="262626"/>
              </a:buClr>
              <a:buSzPts val="1050"/>
              <a:buNone/>
              <a:defRPr sz="1050"/>
            </a:lvl2pPr>
            <a:lvl3pPr indent="-228600" lvl="2" marL="1371600" algn="l">
              <a:lnSpc>
                <a:spcPct val="112000"/>
              </a:lnSpc>
              <a:spcBef>
                <a:spcPts val="675"/>
              </a:spcBef>
              <a:spcAft>
                <a:spcPts val="0"/>
              </a:spcAft>
              <a:buClr>
                <a:srgbClr val="262626"/>
              </a:buClr>
              <a:buSzPts val="900"/>
              <a:buNone/>
              <a:defRPr sz="900"/>
            </a:lvl3pPr>
            <a:lvl4pPr indent="-228600" lvl="3" marL="1828800" algn="l">
              <a:lnSpc>
                <a:spcPct val="112000"/>
              </a:lnSpc>
              <a:spcBef>
                <a:spcPts val="675"/>
              </a:spcBef>
              <a:spcAft>
                <a:spcPts val="0"/>
              </a:spcAft>
              <a:buClr>
                <a:srgbClr val="262626"/>
              </a:buClr>
              <a:buSzPts val="750"/>
              <a:buNone/>
              <a:defRPr sz="750"/>
            </a:lvl4pPr>
            <a:lvl5pPr indent="-228600" lvl="4" marL="2286000" algn="l">
              <a:lnSpc>
                <a:spcPct val="112000"/>
              </a:lnSpc>
              <a:spcBef>
                <a:spcPts val="675"/>
              </a:spcBef>
              <a:spcAft>
                <a:spcPts val="0"/>
              </a:spcAft>
              <a:buClr>
                <a:srgbClr val="262626"/>
              </a:buClr>
              <a:buSzPts val="750"/>
              <a:buNone/>
              <a:defRPr sz="750"/>
            </a:lvl5pPr>
            <a:lvl6pPr indent="-228600" lvl="5" marL="2743200" algn="l">
              <a:lnSpc>
                <a:spcPct val="112000"/>
              </a:lnSpc>
              <a:spcBef>
                <a:spcPts val="975"/>
              </a:spcBef>
              <a:spcAft>
                <a:spcPts val="0"/>
              </a:spcAft>
              <a:buClr>
                <a:srgbClr val="262626"/>
              </a:buClr>
              <a:buSzPts val="750"/>
              <a:buNone/>
              <a:defRPr sz="750"/>
            </a:lvl6pPr>
            <a:lvl7pPr indent="-228600" lvl="6" marL="3200400" algn="l">
              <a:lnSpc>
                <a:spcPct val="112000"/>
              </a:lnSpc>
              <a:spcBef>
                <a:spcPts val="975"/>
              </a:spcBef>
              <a:spcAft>
                <a:spcPts val="0"/>
              </a:spcAft>
              <a:buClr>
                <a:srgbClr val="262626"/>
              </a:buClr>
              <a:buSzPts val="750"/>
              <a:buNone/>
              <a:defRPr sz="750"/>
            </a:lvl7pPr>
            <a:lvl8pPr indent="-228600" lvl="7" marL="3657600" algn="l">
              <a:lnSpc>
                <a:spcPct val="112000"/>
              </a:lnSpc>
              <a:spcBef>
                <a:spcPts val="975"/>
              </a:spcBef>
              <a:spcAft>
                <a:spcPts val="0"/>
              </a:spcAft>
              <a:buClr>
                <a:srgbClr val="262626"/>
              </a:buClr>
              <a:buSzPts val="750"/>
              <a:buNone/>
              <a:defRPr sz="750"/>
            </a:lvl8pPr>
            <a:lvl9pPr indent="-228600" lvl="8" marL="4114800" algn="l">
              <a:lnSpc>
                <a:spcPct val="112000"/>
              </a:lnSpc>
              <a:spcBef>
                <a:spcPts val="975"/>
              </a:spcBef>
              <a:spcAft>
                <a:spcPts val="0"/>
              </a:spcAft>
              <a:buClr>
                <a:srgbClr val="262626"/>
              </a:buClr>
              <a:buSzPts val="750"/>
              <a:buNone/>
              <a:defRPr sz="750"/>
            </a:lvl9pPr>
          </a:lstStyle>
          <a:p/>
        </p:txBody>
      </p:sp>
      <p:sp>
        <p:nvSpPr>
          <p:cNvPr id="122" name="Google Shape;122;p23"/>
          <p:cNvSpPr txBox="1"/>
          <p:nvPr>
            <p:ph idx="10" type="dt"/>
          </p:nvPr>
        </p:nvSpPr>
        <p:spPr>
          <a:xfrm>
            <a:off x="571501" y="4447545"/>
            <a:ext cx="2861142"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3" name="Google Shape;123;p23"/>
          <p:cNvSpPr txBox="1"/>
          <p:nvPr>
            <p:ph idx="11" type="ftr"/>
          </p:nvPr>
        </p:nvSpPr>
        <p:spPr>
          <a:xfrm>
            <a:off x="571501" y="4735830"/>
            <a:ext cx="2861142"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3"/>
          <p:cNvSpPr txBox="1"/>
          <p:nvPr>
            <p:ph idx="12" type="sldNum"/>
          </p:nvPr>
        </p:nvSpPr>
        <p:spPr>
          <a:xfrm>
            <a:off x="8838008" y="4205694"/>
            <a:ext cx="305991" cy="273844"/>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900"/>
              <a:buNone/>
              <a:defRPr/>
            </a:lvl1pPr>
            <a:lvl2pPr indent="0" lvl="1" marL="0" algn="l">
              <a:lnSpc>
                <a:spcPct val="100000"/>
              </a:lnSpc>
              <a:spcBef>
                <a:spcPts val="0"/>
              </a:spcBef>
              <a:spcAft>
                <a:spcPts val="0"/>
              </a:spcAft>
              <a:buSzPts val="900"/>
              <a:buNone/>
              <a:defRPr/>
            </a:lvl2pPr>
            <a:lvl3pPr indent="0" lvl="2" marL="0" algn="l">
              <a:lnSpc>
                <a:spcPct val="100000"/>
              </a:lnSpc>
              <a:spcBef>
                <a:spcPts val="0"/>
              </a:spcBef>
              <a:spcAft>
                <a:spcPts val="0"/>
              </a:spcAft>
              <a:buSzPts val="900"/>
              <a:buNone/>
              <a:defRPr/>
            </a:lvl3pPr>
            <a:lvl4pPr indent="0" lvl="3" marL="0" algn="l">
              <a:lnSpc>
                <a:spcPct val="100000"/>
              </a:lnSpc>
              <a:spcBef>
                <a:spcPts val="0"/>
              </a:spcBef>
              <a:spcAft>
                <a:spcPts val="0"/>
              </a:spcAft>
              <a:buSzPts val="900"/>
              <a:buNone/>
              <a:defRPr/>
            </a:lvl4pPr>
            <a:lvl5pPr indent="0" lvl="4" marL="0" algn="l">
              <a:lnSpc>
                <a:spcPct val="100000"/>
              </a:lnSpc>
              <a:spcBef>
                <a:spcPts val="0"/>
              </a:spcBef>
              <a:spcAft>
                <a:spcPts val="0"/>
              </a:spcAft>
              <a:buSzPts val="900"/>
              <a:buNone/>
              <a:defRPr/>
            </a:lvl5pPr>
            <a:lvl6pPr indent="0" lvl="5" marL="0" algn="l">
              <a:lnSpc>
                <a:spcPct val="100000"/>
              </a:lnSpc>
              <a:spcBef>
                <a:spcPts val="0"/>
              </a:spcBef>
              <a:spcAft>
                <a:spcPts val="0"/>
              </a:spcAft>
              <a:buSzPts val="900"/>
              <a:buNone/>
              <a:defRPr/>
            </a:lvl6pPr>
            <a:lvl7pPr indent="0" lvl="6" marL="0" algn="l">
              <a:lnSpc>
                <a:spcPct val="100000"/>
              </a:lnSpc>
              <a:spcBef>
                <a:spcPts val="0"/>
              </a:spcBef>
              <a:spcAft>
                <a:spcPts val="0"/>
              </a:spcAft>
              <a:buSzPts val="900"/>
              <a:buNone/>
              <a:defRPr/>
            </a:lvl7pPr>
            <a:lvl8pPr indent="0" lvl="7" marL="0" algn="l">
              <a:lnSpc>
                <a:spcPct val="100000"/>
              </a:lnSpc>
              <a:spcBef>
                <a:spcPts val="0"/>
              </a:spcBef>
              <a:spcAft>
                <a:spcPts val="0"/>
              </a:spcAft>
              <a:buSzPts val="900"/>
              <a:buNone/>
              <a:defRPr/>
            </a:lvl8pPr>
            <a:lvl9pPr indent="0" lvl="8" marL="0" algn="l">
              <a:lnSpc>
                <a:spcPct val="100000"/>
              </a:lnSpc>
              <a:spcBef>
                <a:spcPts val="0"/>
              </a:spcBef>
              <a:spcAft>
                <a:spcPts val="0"/>
              </a:spcAft>
              <a:buSzPts val="90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125" name="Shape 125"/>
        <p:cNvGrpSpPr/>
        <p:nvPr/>
      </p:nvGrpSpPr>
      <p:grpSpPr>
        <a:xfrm>
          <a:off x="0" y="0"/>
          <a:ext cx="0" cy="0"/>
          <a:chOff x="0" y="0"/>
          <a:chExt cx="0" cy="0"/>
        </a:xfrm>
      </p:grpSpPr>
      <p:sp>
        <p:nvSpPr>
          <p:cNvPr id="126" name="Google Shape;126;p24"/>
          <p:cNvSpPr txBox="1"/>
          <p:nvPr>
            <p:ph type="title"/>
          </p:nvPr>
        </p:nvSpPr>
        <p:spPr>
          <a:xfrm>
            <a:off x="569214" y="417946"/>
            <a:ext cx="2880360" cy="1439429"/>
          </a:xfrm>
          <a:prstGeom prst="rect">
            <a:avLst/>
          </a:prstGeom>
          <a:noFill/>
          <a:ln>
            <a:noFill/>
          </a:ln>
        </p:spPr>
        <p:txBody>
          <a:bodyPr anchorCtr="0" anchor="t" bIns="45700" lIns="91425" spcFirstLastPara="1" rIns="91425" wrap="square" tIns="45700">
            <a:noAutofit/>
          </a:bodyPr>
          <a:lstStyle>
            <a:lvl1pPr lvl="0" algn="r">
              <a:lnSpc>
                <a:spcPct val="93000"/>
              </a:lnSpc>
              <a:spcBef>
                <a:spcPts val="0"/>
              </a:spcBef>
              <a:spcAft>
                <a:spcPts val="0"/>
              </a:spcAft>
              <a:buClr>
                <a:srgbClr val="262626"/>
              </a:buClr>
              <a:buSzPts val="3000"/>
              <a:buFont typeface="Century Schoolbook"/>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4"/>
          <p:cNvSpPr/>
          <p:nvPr>
            <p:ph idx="2" type="pic"/>
          </p:nvPr>
        </p:nvSpPr>
        <p:spPr>
          <a:xfrm>
            <a:off x="3943350" y="1"/>
            <a:ext cx="4629150" cy="5143499"/>
          </a:xfrm>
          <a:prstGeom prst="rect">
            <a:avLst/>
          </a:prstGeom>
          <a:noFill/>
          <a:ln>
            <a:noFill/>
          </a:ln>
        </p:spPr>
        <p:txBody>
          <a:bodyPr anchorCtr="0" anchor="t" bIns="45700" lIns="91425" spcFirstLastPara="1" rIns="91425" wrap="square" tIns="45700">
            <a:noAutofit/>
          </a:bodyPr>
          <a:lstStyle>
            <a:lvl1pPr lvl="0" marR="0" rtl="0" algn="l">
              <a:lnSpc>
                <a:spcPct val="112000"/>
              </a:lnSpc>
              <a:spcBef>
                <a:spcPts val="675"/>
              </a:spcBef>
              <a:spcAft>
                <a:spcPts val="0"/>
              </a:spcAft>
              <a:buClr>
                <a:srgbClr val="262626"/>
              </a:buClr>
              <a:buSzPts val="3120"/>
              <a:buFont typeface="Courier New"/>
              <a:buNone/>
              <a:defRPr b="0" i="0" sz="2400" u="none" cap="none" strike="noStrike">
                <a:solidFill>
                  <a:srgbClr val="262626"/>
                </a:solidFill>
                <a:latin typeface="Corbel"/>
                <a:ea typeface="Corbel"/>
                <a:cs typeface="Corbel"/>
                <a:sym typeface="Corbel"/>
              </a:defRPr>
            </a:lvl1pPr>
            <a:lvl2pPr lvl="1" marR="0" rtl="0" algn="l">
              <a:lnSpc>
                <a:spcPct val="112000"/>
              </a:lnSpc>
              <a:spcBef>
                <a:spcPts val="675"/>
              </a:spcBef>
              <a:spcAft>
                <a:spcPts val="0"/>
              </a:spcAft>
              <a:buClr>
                <a:srgbClr val="262626"/>
              </a:buClr>
              <a:buSzPts val="2100"/>
              <a:buFont typeface="Arial"/>
              <a:buNone/>
              <a:defRPr b="0" i="0" sz="2100" u="none" cap="none" strike="noStrike">
                <a:solidFill>
                  <a:srgbClr val="262626"/>
                </a:solidFill>
                <a:latin typeface="Corbel"/>
                <a:ea typeface="Corbel"/>
                <a:cs typeface="Corbel"/>
                <a:sym typeface="Corbel"/>
              </a:defRPr>
            </a:lvl2pPr>
            <a:lvl3pPr lvl="2" marR="0" rtl="0" algn="l">
              <a:lnSpc>
                <a:spcPct val="112000"/>
              </a:lnSpc>
              <a:spcBef>
                <a:spcPts val="675"/>
              </a:spcBef>
              <a:spcAft>
                <a:spcPts val="0"/>
              </a:spcAft>
              <a:buClr>
                <a:srgbClr val="262626"/>
              </a:buClr>
              <a:buSzPts val="1800"/>
              <a:buFont typeface="Arial"/>
              <a:buNone/>
              <a:defRPr b="0" i="0" sz="1800" u="none" cap="none" strike="noStrike">
                <a:solidFill>
                  <a:srgbClr val="262626"/>
                </a:solidFill>
                <a:latin typeface="Corbel"/>
                <a:ea typeface="Corbel"/>
                <a:cs typeface="Corbel"/>
                <a:sym typeface="Corbel"/>
              </a:defRPr>
            </a:lvl3pPr>
            <a:lvl4pPr lvl="3" marR="0" rtl="0" algn="l">
              <a:lnSpc>
                <a:spcPct val="112000"/>
              </a:lnSpc>
              <a:spcBef>
                <a:spcPts val="675"/>
              </a:spcBef>
              <a:spcAft>
                <a:spcPts val="0"/>
              </a:spcAft>
              <a:buClr>
                <a:srgbClr val="262626"/>
              </a:buClr>
              <a:buSzPts val="1500"/>
              <a:buFont typeface="Corbel"/>
              <a:buNone/>
              <a:defRPr b="0" i="0" sz="1500" u="none" cap="none" strike="noStrike">
                <a:solidFill>
                  <a:srgbClr val="262626"/>
                </a:solidFill>
                <a:latin typeface="Corbel"/>
                <a:ea typeface="Corbel"/>
                <a:cs typeface="Corbel"/>
                <a:sym typeface="Corbel"/>
              </a:defRPr>
            </a:lvl4pPr>
            <a:lvl5pPr lvl="4" marR="0" rtl="0" algn="l">
              <a:lnSpc>
                <a:spcPct val="112000"/>
              </a:lnSpc>
              <a:spcBef>
                <a:spcPts val="675"/>
              </a:spcBef>
              <a:spcAft>
                <a:spcPts val="0"/>
              </a:spcAft>
              <a:buClr>
                <a:srgbClr val="262626"/>
              </a:buClr>
              <a:buSzPts val="1500"/>
              <a:buFont typeface="Arial"/>
              <a:buNone/>
              <a:defRPr b="0" i="1" sz="1500" u="none" cap="none" strike="noStrike">
                <a:solidFill>
                  <a:srgbClr val="262626"/>
                </a:solidFill>
                <a:latin typeface="Corbel"/>
                <a:ea typeface="Corbel"/>
                <a:cs typeface="Corbel"/>
                <a:sym typeface="Corbel"/>
              </a:defRPr>
            </a:lvl5pPr>
            <a:lvl6pPr lvl="5" marR="0" rtl="0" algn="l">
              <a:lnSpc>
                <a:spcPct val="112000"/>
              </a:lnSpc>
              <a:spcBef>
                <a:spcPts val="975"/>
              </a:spcBef>
              <a:spcAft>
                <a:spcPts val="0"/>
              </a:spcAft>
              <a:buClr>
                <a:srgbClr val="262626"/>
              </a:buClr>
              <a:buSzPts val="1500"/>
              <a:buFont typeface="Corbel"/>
              <a:buNone/>
              <a:defRPr b="0" i="0" sz="1500" u="none" cap="none" strike="noStrike">
                <a:solidFill>
                  <a:srgbClr val="262626"/>
                </a:solidFill>
                <a:latin typeface="Corbel"/>
                <a:ea typeface="Corbel"/>
                <a:cs typeface="Corbel"/>
                <a:sym typeface="Corbel"/>
              </a:defRPr>
            </a:lvl6pPr>
            <a:lvl7pPr lvl="6" marR="0" rtl="0" algn="l">
              <a:lnSpc>
                <a:spcPct val="112000"/>
              </a:lnSpc>
              <a:spcBef>
                <a:spcPts val="975"/>
              </a:spcBef>
              <a:spcAft>
                <a:spcPts val="0"/>
              </a:spcAft>
              <a:buClr>
                <a:srgbClr val="262626"/>
              </a:buClr>
              <a:buSzPts val="1500"/>
              <a:buFont typeface="Arial"/>
              <a:buNone/>
              <a:defRPr b="0" i="1" sz="1500" u="none" cap="none" strike="noStrike">
                <a:solidFill>
                  <a:srgbClr val="262626"/>
                </a:solidFill>
                <a:latin typeface="Corbel"/>
                <a:ea typeface="Corbel"/>
                <a:cs typeface="Corbel"/>
                <a:sym typeface="Corbel"/>
              </a:defRPr>
            </a:lvl7pPr>
            <a:lvl8pPr lvl="7" marR="0" rtl="0" algn="l">
              <a:lnSpc>
                <a:spcPct val="112000"/>
              </a:lnSpc>
              <a:spcBef>
                <a:spcPts val="975"/>
              </a:spcBef>
              <a:spcAft>
                <a:spcPts val="0"/>
              </a:spcAft>
              <a:buClr>
                <a:srgbClr val="262626"/>
              </a:buClr>
              <a:buSzPts val="1500"/>
              <a:buFont typeface="Corbel"/>
              <a:buNone/>
              <a:defRPr b="0" i="0" sz="1500" u="none" cap="none" strike="noStrike">
                <a:solidFill>
                  <a:srgbClr val="262626"/>
                </a:solidFill>
                <a:latin typeface="Corbel"/>
                <a:ea typeface="Corbel"/>
                <a:cs typeface="Corbel"/>
                <a:sym typeface="Corbel"/>
              </a:defRPr>
            </a:lvl8pPr>
            <a:lvl9pPr lvl="8" marR="0" rtl="0" algn="l">
              <a:lnSpc>
                <a:spcPct val="112000"/>
              </a:lnSpc>
              <a:spcBef>
                <a:spcPts val="975"/>
              </a:spcBef>
              <a:spcAft>
                <a:spcPts val="0"/>
              </a:spcAft>
              <a:buClr>
                <a:srgbClr val="262626"/>
              </a:buClr>
              <a:buSzPts val="1500"/>
              <a:buFont typeface="Arial"/>
              <a:buNone/>
              <a:defRPr b="0" i="1" sz="1500" u="none" cap="none" strike="noStrike">
                <a:solidFill>
                  <a:srgbClr val="262626"/>
                </a:solidFill>
                <a:latin typeface="Corbel"/>
                <a:ea typeface="Corbel"/>
                <a:cs typeface="Corbel"/>
                <a:sym typeface="Corbel"/>
              </a:defRPr>
            </a:lvl9pPr>
          </a:lstStyle>
          <a:p/>
        </p:txBody>
      </p:sp>
      <p:sp>
        <p:nvSpPr>
          <p:cNvPr id="128" name="Google Shape;128;p24"/>
          <p:cNvSpPr txBox="1"/>
          <p:nvPr>
            <p:ph idx="1" type="body"/>
          </p:nvPr>
        </p:nvSpPr>
        <p:spPr>
          <a:xfrm>
            <a:off x="569214" y="1966134"/>
            <a:ext cx="2880360" cy="2427732"/>
          </a:xfrm>
          <a:prstGeom prst="rect">
            <a:avLst/>
          </a:prstGeom>
          <a:noFill/>
          <a:ln>
            <a:noFill/>
          </a:ln>
        </p:spPr>
        <p:txBody>
          <a:bodyPr anchorCtr="0" anchor="t" bIns="45700" lIns="91425" spcFirstLastPara="1" rIns="91425" wrap="square" tIns="45700">
            <a:noAutofit/>
          </a:bodyPr>
          <a:lstStyle>
            <a:lvl1pPr indent="-228600" lvl="0" marL="457200" algn="r">
              <a:lnSpc>
                <a:spcPct val="125000"/>
              </a:lnSpc>
              <a:spcBef>
                <a:spcPts val="675"/>
              </a:spcBef>
              <a:spcAft>
                <a:spcPts val="0"/>
              </a:spcAft>
              <a:buClr>
                <a:srgbClr val="262626"/>
              </a:buClr>
              <a:buSzPts val="1560"/>
              <a:buNone/>
              <a:defRPr sz="1200"/>
            </a:lvl1pPr>
            <a:lvl2pPr indent="-228600" lvl="1" marL="914400" algn="l">
              <a:lnSpc>
                <a:spcPct val="112000"/>
              </a:lnSpc>
              <a:spcBef>
                <a:spcPts val="675"/>
              </a:spcBef>
              <a:spcAft>
                <a:spcPts val="0"/>
              </a:spcAft>
              <a:buClr>
                <a:srgbClr val="262626"/>
              </a:buClr>
              <a:buSzPts val="1050"/>
              <a:buNone/>
              <a:defRPr sz="1050"/>
            </a:lvl2pPr>
            <a:lvl3pPr indent="-228600" lvl="2" marL="1371600" algn="l">
              <a:lnSpc>
                <a:spcPct val="112000"/>
              </a:lnSpc>
              <a:spcBef>
                <a:spcPts val="675"/>
              </a:spcBef>
              <a:spcAft>
                <a:spcPts val="0"/>
              </a:spcAft>
              <a:buClr>
                <a:srgbClr val="262626"/>
              </a:buClr>
              <a:buSzPts val="900"/>
              <a:buNone/>
              <a:defRPr sz="900"/>
            </a:lvl3pPr>
            <a:lvl4pPr indent="-228600" lvl="3" marL="1828800" algn="l">
              <a:lnSpc>
                <a:spcPct val="112000"/>
              </a:lnSpc>
              <a:spcBef>
                <a:spcPts val="675"/>
              </a:spcBef>
              <a:spcAft>
                <a:spcPts val="0"/>
              </a:spcAft>
              <a:buClr>
                <a:srgbClr val="262626"/>
              </a:buClr>
              <a:buSzPts val="750"/>
              <a:buNone/>
              <a:defRPr sz="750"/>
            </a:lvl4pPr>
            <a:lvl5pPr indent="-228600" lvl="4" marL="2286000" algn="l">
              <a:lnSpc>
                <a:spcPct val="112000"/>
              </a:lnSpc>
              <a:spcBef>
                <a:spcPts val="675"/>
              </a:spcBef>
              <a:spcAft>
                <a:spcPts val="0"/>
              </a:spcAft>
              <a:buClr>
                <a:srgbClr val="262626"/>
              </a:buClr>
              <a:buSzPts val="750"/>
              <a:buNone/>
              <a:defRPr sz="750"/>
            </a:lvl5pPr>
            <a:lvl6pPr indent="-228600" lvl="5" marL="2743200" algn="l">
              <a:lnSpc>
                <a:spcPct val="112000"/>
              </a:lnSpc>
              <a:spcBef>
                <a:spcPts val="975"/>
              </a:spcBef>
              <a:spcAft>
                <a:spcPts val="0"/>
              </a:spcAft>
              <a:buClr>
                <a:srgbClr val="262626"/>
              </a:buClr>
              <a:buSzPts val="750"/>
              <a:buNone/>
              <a:defRPr sz="750"/>
            </a:lvl6pPr>
            <a:lvl7pPr indent="-228600" lvl="6" marL="3200400" algn="l">
              <a:lnSpc>
                <a:spcPct val="112000"/>
              </a:lnSpc>
              <a:spcBef>
                <a:spcPts val="975"/>
              </a:spcBef>
              <a:spcAft>
                <a:spcPts val="0"/>
              </a:spcAft>
              <a:buClr>
                <a:srgbClr val="262626"/>
              </a:buClr>
              <a:buSzPts val="750"/>
              <a:buNone/>
              <a:defRPr sz="750"/>
            </a:lvl7pPr>
            <a:lvl8pPr indent="-228600" lvl="7" marL="3657600" algn="l">
              <a:lnSpc>
                <a:spcPct val="112000"/>
              </a:lnSpc>
              <a:spcBef>
                <a:spcPts val="975"/>
              </a:spcBef>
              <a:spcAft>
                <a:spcPts val="0"/>
              </a:spcAft>
              <a:buClr>
                <a:srgbClr val="262626"/>
              </a:buClr>
              <a:buSzPts val="750"/>
              <a:buNone/>
              <a:defRPr sz="750"/>
            </a:lvl8pPr>
            <a:lvl9pPr indent="-228600" lvl="8" marL="4114800" algn="l">
              <a:lnSpc>
                <a:spcPct val="112000"/>
              </a:lnSpc>
              <a:spcBef>
                <a:spcPts val="975"/>
              </a:spcBef>
              <a:spcAft>
                <a:spcPts val="0"/>
              </a:spcAft>
              <a:buClr>
                <a:srgbClr val="262626"/>
              </a:buClr>
              <a:buSzPts val="750"/>
              <a:buNone/>
              <a:defRPr sz="750"/>
            </a:lvl9pPr>
          </a:lstStyle>
          <a:p/>
        </p:txBody>
      </p:sp>
      <p:sp>
        <p:nvSpPr>
          <p:cNvPr id="129" name="Google Shape;129;p24"/>
          <p:cNvSpPr txBox="1"/>
          <p:nvPr>
            <p:ph idx="10" type="dt"/>
          </p:nvPr>
        </p:nvSpPr>
        <p:spPr>
          <a:xfrm>
            <a:off x="571501" y="4447545"/>
            <a:ext cx="2861142"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0" name="Google Shape;130;p24"/>
          <p:cNvSpPr txBox="1"/>
          <p:nvPr>
            <p:ph idx="11" type="ftr"/>
          </p:nvPr>
        </p:nvSpPr>
        <p:spPr>
          <a:xfrm>
            <a:off x="571501" y="4735830"/>
            <a:ext cx="2861142"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4"/>
          <p:cNvSpPr txBox="1"/>
          <p:nvPr>
            <p:ph idx="12" type="sldNum"/>
          </p:nvPr>
        </p:nvSpPr>
        <p:spPr>
          <a:xfrm>
            <a:off x="8838008" y="4205694"/>
            <a:ext cx="305991" cy="273844"/>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900"/>
              <a:buNone/>
              <a:defRPr/>
            </a:lvl1pPr>
            <a:lvl2pPr indent="0" lvl="1" marL="0" algn="l">
              <a:lnSpc>
                <a:spcPct val="100000"/>
              </a:lnSpc>
              <a:spcBef>
                <a:spcPts val="0"/>
              </a:spcBef>
              <a:spcAft>
                <a:spcPts val="0"/>
              </a:spcAft>
              <a:buSzPts val="900"/>
              <a:buNone/>
              <a:defRPr/>
            </a:lvl2pPr>
            <a:lvl3pPr indent="0" lvl="2" marL="0" algn="l">
              <a:lnSpc>
                <a:spcPct val="100000"/>
              </a:lnSpc>
              <a:spcBef>
                <a:spcPts val="0"/>
              </a:spcBef>
              <a:spcAft>
                <a:spcPts val="0"/>
              </a:spcAft>
              <a:buSzPts val="900"/>
              <a:buNone/>
              <a:defRPr/>
            </a:lvl3pPr>
            <a:lvl4pPr indent="0" lvl="3" marL="0" algn="l">
              <a:lnSpc>
                <a:spcPct val="100000"/>
              </a:lnSpc>
              <a:spcBef>
                <a:spcPts val="0"/>
              </a:spcBef>
              <a:spcAft>
                <a:spcPts val="0"/>
              </a:spcAft>
              <a:buSzPts val="900"/>
              <a:buNone/>
              <a:defRPr/>
            </a:lvl4pPr>
            <a:lvl5pPr indent="0" lvl="4" marL="0" algn="l">
              <a:lnSpc>
                <a:spcPct val="100000"/>
              </a:lnSpc>
              <a:spcBef>
                <a:spcPts val="0"/>
              </a:spcBef>
              <a:spcAft>
                <a:spcPts val="0"/>
              </a:spcAft>
              <a:buSzPts val="900"/>
              <a:buNone/>
              <a:defRPr/>
            </a:lvl5pPr>
            <a:lvl6pPr indent="0" lvl="5" marL="0" algn="l">
              <a:lnSpc>
                <a:spcPct val="100000"/>
              </a:lnSpc>
              <a:spcBef>
                <a:spcPts val="0"/>
              </a:spcBef>
              <a:spcAft>
                <a:spcPts val="0"/>
              </a:spcAft>
              <a:buSzPts val="900"/>
              <a:buNone/>
              <a:defRPr/>
            </a:lvl6pPr>
            <a:lvl7pPr indent="0" lvl="6" marL="0" algn="l">
              <a:lnSpc>
                <a:spcPct val="100000"/>
              </a:lnSpc>
              <a:spcBef>
                <a:spcPts val="0"/>
              </a:spcBef>
              <a:spcAft>
                <a:spcPts val="0"/>
              </a:spcAft>
              <a:buSzPts val="900"/>
              <a:buNone/>
              <a:defRPr/>
            </a:lvl7pPr>
            <a:lvl8pPr indent="0" lvl="7" marL="0" algn="l">
              <a:lnSpc>
                <a:spcPct val="100000"/>
              </a:lnSpc>
              <a:spcBef>
                <a:spcPts val="0"/>
              </a:spcBef>
              <a:spcAft>
                <a:spcPts val="0"/>
              </a:spcAft>
              <a:buSzPts val="900"/>
              <a:buNone/>
              <a:defRPr/>
            </a:lvl8pPr>
            <a:lvl9pPr indent="0" lvl="8" marL="0" algn="l">
              <a:lnSpc>
                <a:spcPct val="100000"/>
              </a:lnSpc>
              <a:spcBef>
                <a:spcPts val="0"/>
              </a:spcBef>
              <a:spcAft>
                <a:spcPts val="0"/>
              </a:spcAft>
              <a:buSzPts val="90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132" name="Shape 132"/>
        <p:cNvGrpSpPr/>
        <p:nvPr/>
      </p:nvGrpSpPr>
      <p:grpSpPr>
        <a:xfrm>
          <a:off x="0" y="0"/>
          <a:ext cx="0" cy="0"/>
          <a:chOff x="0" y="0"/>
          <a:chExt cx="0" cy="0"/>
        </a:xfrm>
      </p:grpSpPr>
      <p:sp>
        <p:nvSpPr>
          <p:cNvPr id="133" name="Google Shape;133;p25"/>
          <p:cNvSpPr txBox="1"/>
          <p:nvPr>
            <p:ph type="title"/>
          </p:nvPr>
        </p:nvSpPr>
        <p:spPr>
          <a:xfrm>
            <a:off x="571499" y="419760"/>
            <a:ext cx="7448375" cy="1031536"/>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25"/>
          <p:cNvSpPr txBox="1"/>
          <p:nvPr>
            <p:ph idx="1" type="body"/>
          </p:nvPr>
        </p:nvSpPr>
        <p:spPr>
          <a:xfrm rot="5400000">
            <a:off x="4135296" y="230964"/>
            <a:ext cx="4188107" cy="4686299"/>
          </a:xfrm>
          <a:prstGeom prst="rect">
            <a:avLst/>
          </a:prstGeom>
          <a:noFill/>
          <a:ln>
            <a:noFill/>
          </a:ln>
        </p:spPr>
        <p:txBody>
          <a:bodyPr anchorCtr="0" anchor="t" bIns="45700" lIns="91425" spcFirstLastPara="1" rIns="91425" wrap="square" tIns="45700">
            <a:noAutofit/>
          </a:bodyPr>
          <a:lstStyle>
            <a:lvl1pPr indent="-377190" lvl="0" marL="457200" algn="l">
              <a:lnSpc>
                <a:spcPct val="112000"/>
              </a:lnSpc>
              <a:spcBef>
                <a:spcPts val="675"/>
              </a:spcBef>
              <a:spcAft>
                <a:spcPts val="0"/>
              </a:spcAft>
              <a:buClr>
                <a:srgbClr val="262626"/>
              </a:buClr>
              <a:buSzPts val="2340"/>
              <a:buChar char="o"/>
              <a:defRPr/>
            </a:lvl1pPr>
            <a:lvl2pPr indent="-342900" lvl="1" marL="914400" algn="l">
              <a:lnSpc>
                <a:spcPct val="112000"/>
              </a:lnSpc>
              <a:spcBef>
                <a:spcPts val="675"/>
              </a:spcBef>
              <a:spcAft>
                <a:spcPts val="0"/>
              </a:spcAft>
              <a:buClr>
                <a:srgbClr val="262626"/>
              </a:buClr>
              <a:buSzPts val="1800"/>
              <a:buChar char="•"/>
              <a:defRPr/>
            </a:lvl2pPr>
            <a:lvl3pPr indent="-342900" lvl="2" marL="1371600" algn="l">
              <a:lnSpc>
                <a:spcPct val="112000"/>
              </a:lnSpc>
              <a:spcBef>
                <a:spcPts val="675"/>
              </a:spcBef>
              <a:spcAft>
                <a:spcPts val="0"/>
              </a:spcAft>
              <a:buClr>
                <a:srgbClr val="262626"/>
              </a:buClr>
              <a:buSzPts val="1800"/>
              <a:buChar char="•"/>
              <a:defRPr/>
            </a:lvl3pPr>
            <a:lvl4pPr indent="-342900" lvl="3" marL="1828800" algn="l">
              <a:lnSpc>
                <a:spcPct val="112000"/>
              </a:lnSpc>
              <a:spcBef>
                <a:spcPts val="675"/>
              </a:spcBef>
              <a:spcAft>
                <a:spcPts val="0"/>
              </a:spcAft>
              <a:buClr>
                <a:srgbClr val="262626"/>
              </a:buClr>
              <a:buSzPts val="1800"/>
              <a:buChar char="–"/>
              <a:defRPr/>
            </a:lvl4pPr>
            <a:lvl5pPr indent="-342900" lvl="4" marL="2286000" algn="l">
              <a:lnSpc>
                <a:spcPct val="112000"/>
              </a:lnSpc>
              <a:spcBef>
                <a:spcPts val="675"/>
              </a:spcBef>
              <a:spcAft>
                <a:spcPts val="0"/>
              </a:spcAft>
              <a:buClr>
                <a:srgbClr val="262626"/>
              </a:buClr>
              <a:buSzPts val="1800"/>
              <a:buChar char="•"/>
              <a:defRPr/>
            </a:lvl5pPr>
            <a:lvl6pPr indent="-342900" lvl="5" marL="2743200" algn="l">
              <a:lnSpc>
                <a:spcPct val="112000"/>
              </a:lnSpc>
              <a:spcBef>
                <a:spcPts val="975"/>
              </a:spcBef>
              <a:spcAft>
                <a:spcPts val="0"/>
              </a:spcAft>
              <a:buClr>
                <a:srgbClr val="262626"/>
              </a:buClr>
              <a:buSzPts val="1800"/>
              <a:buChar char="–"/>
              <a:defRPr/>
            </a:lvl6pPr>
            <a:lvl7pPr indent="-342900" lvl="6" marL="3200400" algn="l">
              <a:lnSpc>
                <a:spcPct val="112000"/>
              </a:lnSpc>
              <a:spcBef>
                <a:spcPts val="975"/>
              </a:spcBef>
              <a:spcAft>
                <a:spcPts val="0"/>
              </a:spcAft>
              <a:buClr>
                <a:srgbClr val="262626"/>
              </a:buClr>
              <a:buSzPts val="1800"/>
              <a:buChar char="•"/>
              <a:defRPr/>
            </a:lvl7pPr>
            <a:lvl8pPr indent="-342900" lvl="7" marL="3657600" algn="l">
              <a:lnSpc>
                <a:spcPct val="112000"/>
              </a:lnSpc>
              <a:spcBef>
                <a:spcPts val="975"/>
              </a:spcBef>
              <a:spcAft>
                <a:spcPts val="0"/>
              </a:spcAft>
              <a:buClr>
                <a:srgbClr val="262626"/>
              </a:buClr>
              <a:buSzPts val="1800"/>
              <a:buChar char="–"/>
              <a:defRPr/>
            </a:lvl8pPr>
            <a:lvl9pPr indent="-342900" lvl="8" marL="4114800" algn="l">
              <a:lnSpc>
                <a:spcPct val="112000"/>
              </a:lnSpc>
              <a:spcBef>
                <a:spcPts val="975"/>
              </a:spcBef>
              <a:spcAft>
                <a:spcPts val="0"/>
              </a:spcAft>
              <a:buClr>
                <a:srgbClr val="262626"/>
              </a:buClr>
              <a:buSzPts val="1800"/>
              <a:buChar char="•"/>
              <a:defRPr/>
            </a:lvl9pPr>
          </a:lstStyle>
          <a:p/>
        </p:txBody>
      </p:sp>
      <p:sp>
        <p:nvSpPr>
          <p:cNvPr id="135" name="Google Shape;135;p25"/>
          <p:cNvSpPr txBox="1"/>
          <p:nvPr>
            <p:ph idx="10" type="dt"/>
          </p:nvPr>
        </p:nvSpPr>
        <p:spPr>
          <a:xfrm>
            <a:off x="571501" y="4447545"/>
            <a:ext cx="2861142"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6" name="Google Shape;136;p25"/>
          <p:cNvSpPr txBox="1"/>
          <p:nvPr>
            <p:ph idx="11" type="ftr"/>
          </p:nvPr>
        </p:nvSpPr>
        <p:spPr>
          <a:xfrm>
            <a:off x="571501" y="4735830"/>
            <a:ext cx="2861142"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25"/>
          <p:cNvSpPr txBox="1"/>
          <p:nvPr>
            <p:ph idx="12" type="sldNum"/>
          </p:nvPr>
        </p:nvSpPr>
        <p:spPr>
          <a:xfrm>
            <a:off x="8838008" y="4205694"/>
            <a:ext cx="305991" cy="273844"/>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900"/>
              <a:buNone/>
              <a:defRPr/>
            </a:lvl1pPr>
            <a:lvl2pPr indent="0" lvl="1" marL="0" algn="l">
              <a:lnSpc>
                <a:spcPct val="100000"/>
              </a:lnSpc>
              <a:spcBef>
                <a:spcPts val="0"/>
              </a:spcBef>
              <a:spcAft>
                <a:spcPts val="0"/>
              </a:spcAft>
              <a:buSzPts val="900"/>
              <a:buNone/>
              <a:defRPr/>
            </a:lvl2pPr>
            <a:lvl3pPr indent="0" lvl="2" marL="0" algn="l">
              <a:lnSpc>
                <a:spcPct val="100000"/>
              </a:lnSpc>
              <a:spcBef>
                <a:spcPts val="0"/>
              </a:spcBef>
              <a:spcAft>
                <a:spcPts val="0"/>
              </a:spcAft>
              <a:buSzPts val="900"/>
              <a:buNone/>
              <a:defRPr/>
            </a:lvl3pPr>
            <a:lvl4pPr indent="0" lvl="3" marL="0" algn="l">
              <a:lnSpc>
                <a:spcPct val="100000"/>
              </a:lnSpc>
              <a:spcBef>
                <a:spcPts val="0"/>
              </a:spcBef>
              <a:spcAft>
                <a:spcPts val="0"/>
              </a:spcAft>
              <a:buSzPts val="900"/>
              <a:buNone/>
              <a:defRPr/>
            </a:lvl4pPr>
            <a:lvl5pPr indent="0" lvl="4" marL="0" algn="l">
              <a:lnSpc>
                <a:spcPct val="100000"/>
              </a:lnSpc>
              <a:spcBef>
                <a:spcPts val="0"/>
              </a:spcBef>
              <a:spcAft>
                <a:spcPts val="0"/>
              </a:spcAft>
              <a:buSzPts val="900"/>
              <a:buNone/>
              <a:defRPr/>
            </a:lvl5pPr>
            <a:lvl6pPr indent="0" lvl="5" marL="0" algn="l">
              <a:lnSpc>
                <a:spcPct val="100000"/>
              </a:lnSpc>
              <a:spcBef>
                <a:spcPts val="0"/>
              </a:spcBef>
              <a:spcAft>
                <a:spcPts val="0"/>
              </a:spcAft>
              <a:buSzPts val="900"/>
              <a:buNone/>
              <a:defRPr/>
            </a:lvl6pPr>
            <a:lvl7pPr indent="0" lvl="6" marL="0" algn="l">
              <a:lnSpc>
                <a:spcPct val="100000"/>
              </a:lnSpc>
              <a:spcBef>
                <a:spcPts val="0"/>
              </a:spcBef>
              <a:spcAft>
                <a:spcPts val="0"/>
              </a:spcAft>
              <a:buSzPts val="900"/>
              <a:buNone/>
              <a:defRPr/>
            </a:lvl7pPr>
            <a:lvl8pPr indent="0" lvl="7" marL="0" algn="l">
              <a:lnSpc>
                <a:spcPct val="100000"/>
              </a:lnSpc>
              <a:spcBef>
                <a:spcPts val="0"/>
              </a:spcBef>
              <a:spcAft>
                <a:spcPts val="0"/>
              </a:spcAft>
              <a:buSzPts val="900"/>
              <a:buNone/>
              <a:defRPr/>
            </a:lvl8pPr>
            <a:lvl9pPr indent="0" lvl="8" marL="0" algn="l">
              <a:lnSpc>
                <a:spcPct val="100000"/>
              </a:lnSpc>
              <a:spcBef>
                <a:spcPts val="0"/>
              </a:spcBef>
              <a:spcAft>
                <a:spcPts val="0"/>
              </a:spcAft>
              <a:buSzPts val="90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showMasterSp="0" type="vertTitleAndTx">
  <p:cSld name="VERTICAL_TITLE_AND_VERTICAL_TEXT">
    <p:spTree>
      <p:nvGrpSpPr>
        <p:cNvPr id="138" name="Shape 138"/>
        <p:cNvGrpSpPr/>
        <p:nvPr/>
      </p:nvGrpSpPr>
      <p:grpSpPr>
        <a:xfrm>
          <a:off x="0" y="0"/>
          <a:ext cx="0" cy="0"/>
          <a:chOff x="0" y="0"/>
          <a:chExt cx="0" cy="0"/>
        </a:xfrm>
      </p:grpSpPr>
      <p:sp>
        <p:nvSpPr>
          <p:cNvPr id="139" name="Google Shape;139;p26" title="Page Number Shape"/>
          <p:cNvSpPr/>
          <p:nvPr/>
        </p:nvSpPr>
        <p:spPr>
          <a:xfrm>
            <a:off x="8838008" y="4035435"/>
            <a:ext cx="305991" cy="614363"/>
          </a:xfrm>
          <a:custGeom>
            <a:rect b="b" l="l" r="r" t="t"/>
            <a:pathLst>
              <a:path extrusionOk="0" h="3612" w="1799">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sp>
      <p:sp>
        <p:nvSpPr>
          <p:cNvPr id="140" name="Google Shape;140;p26"/>
          <p:cNvSpPr txBox="1"/>
          <p:nvPr>
            <p:ph type="title"/>
          </p:nvPr>
        </p:nvSpPr>
        <p:spPr>
          <a:xfrm rot="5400000">
            <a:off x="5156286" y="1318987"/>
            <a:ext cx="3508580" cy="183500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262626"/>
              </a:buClr>
              <a:buSzPts val="375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6"/>
          <p:cNvSpPr txBox="1"/>
          <p:nvPr>
            <p:ph idx="1" type="body"/>
          </p:nvPr>
        </p:nvSpPr>
        <p:spPr>
          <a:xfrm rot="5400000">
            <a:off x="1525865" y="-415016"/>
            <a:ext cx="3508579" cy="5303009"/>
          </a:xfrm>
          <a:prstGeom prst="rect">
            <a:avLst/>
          </a:prstGeom>
          <a:noFill/>
          <a:ln>
            <a:noFill/>
          </a:ln>
        </p:spPr>
        <p:txBody>
          <a:bodyPr anchorCtr="0" anchor="t" bIns="45700" lIns="91425" spcFirstLastPara="1" rIns="91425" wrap="square" tIns="45700">
            <a:noAutofit/>
          </a:bodyPr>
          <a:lstStyle>
            <a:lvl1pPr indent="-377190" lvl="0" marL="457200" algn="l">
              <a:lnSpc>
                <a:spcPct val="112000"/>
              </a:lnSpc>
              <a:spcBef>
                <a:spcPts val="675"/>
              </a:spcBef>
              <a:spcAft>
                <a:spcPts val="0"/>
              </a:spcAft>
              <a:buClr>
                <a:srgbClr val="262626"/>
              </a:buClr>
              <a:buSzPts val="2340"/>
              <a:buChar char="o"/>
              <a:defRPr/>
            </a:lvl1pPr>
            <a:lvl2pPr indent="-342900" lvl="1" marL="914400" algn="l">
              <a:lnSpc>
                <a:spcPct val="112000"/>
              </a:lnSpc>
              <a:spcBef>
                <a:spcPts val="675"/>
              </a:spcBef>
              <a:spcAft>
                <a:spcPts val="0"/>
              </a:spcAft>
              <a:buClr>
                <a:srgbClr val="262626"/>
              </a:buClr>
              <a:buSzPts val="1800"/>
              <a:buChar char="•"/>
              <a:defRPr/>
            </a:lvl2pPr>
            <a:lvl3pPr indent="-342900" lvl="2" marL="1371600" algn="l">
              <a:lnSpc>
                <a:spcPct val="112000"/>
              </a:lnSpc>
              <a:spcBef>
                <a:spcPts val="675"/>
              </a:spcBef>
              <a:spcAft>
                <a:spcPts val="0"/>
              </a:spcAft>
              <a:buClr>
                <a:srgbClr val="262626"/>
              </a:buClr>
              <a:buSzPts val="1800"/>
              <a:buChar char="•"/>
              <a:defRPr/>
            </a:lvl3pPr>
            <a:lvl4pPr indent="-342900" lvl="3" marL="1828800" algn="l">
              <a:lnSpc>
                <a:spcPct val="112000"/>
              </a:lnSpc>
              <a:spcBef>
                <a:spcPts val="675"/>
              </a:spcBef>
              <a:spcAft>
                <a:spcPts val="0"/>
              </a:spcAft>
              <a:buClr>
                <a:srgbClr val="262626"/>
              </a:buClr>
              <a:buSzPts val="1800"/>
              <a:buChar char="–"/>
              <a:defRPr/>
            </a:lvl4pPr>
            <a:lvl5pPr indent="-342900" lvl="4" marL="2286000" algn="l">
              <a:lnSpc>
                <a:spcPct val="112000"/>
              </a:lnSpc>
              <a:spcBef>
                <a:spcPts val="675"/>
              </a:spcBef>
              <a:spcAft>
                <a:spcPts val="0"/>
              </a:spcAft>
              <a:buClr>
                <a:srgbClr val="262626"/>
              </a:buClr>
              <a:buSzPts val="1800"/>
              <a:buChar char="•"/>
              <a:defRPr/>
            </a:lvl5pPr>
            <a:lvl6pPr indent="-342900" lvl="5" marL="2743200" algn="l">
              <a:lnSpc>
                <a:spcPct val="112000"/>
              </a:lnSpc>
              <a:spcBef>
                <a:spcPts val="975"/>
              </a:spcBef>
              <a:spcAft>
                <a:spcPts val="0"/>
              </a:spcAft>
              <a:buClr>
                <a:srgbClr val="262626"/>
              </a:buClr>
              <a:buSzPts val="1800"/>
              <a:buChar char="–"/>
              <a:defRPr/>
            </a:lvl6pPr>
            <a:lvl7pPr indent="-342900" lvl="6" marL="3200400" algn="l">
              <a:lnSpc>
                <a:spcPct val="112000"/>
              </a:lnSpc>
              <a:spcBef>
                <a:spcPts val="975"/>
              </a:spcBef>
              <a:spcAft>
                <a:spcPts val="0"/>
              </a:spcAft>
              <a:buClr>
                <a:srgbClr val="262626"/>
              </a:buClr>
              <a:buSzPts val="1800"/>
              <a:buChar char="•"/>
              <a:defRPr/>
            </a:lvl7pPr>
            <a:lvl8pPr indent="-342900" lvl="7" marL="3657600" algn="l">
              <a:lnSpc>
                <a:spcPct val="112000"/>
              </a:lnSpc>
              <a:spcBef>
                <a:spcPts val="975"/>
              </a:spcBef>
              <a:spcAft>
                <a:spcPts val="0"/>
              </a:spcAft>
              <a:buClr>
                <a:srgbClr val="262626"/>
              </a:buClr>
              <a:buSzPts val="1800"/>
              <a:buChar char="–"/>
              <a:defRPr/>
            </a:lvl8pPr>
            <a:lvl9pPr indent="-342900" lvl="8" marL="4114800" algn="l">
              <a:lnSpc>
                <a:spcPct val="112000"/>
              </a:lnSpc>
              <a:spcBef>
                <a:spcPts val="975"/>
              </a:spcBef>
              <a:spcAft>
                <a:spcPts val="0"/>
              </a:spcAft>
              <a:buClr>
                <a:srgbClr val="262626"/>
              </a:buClr>
              <a:buSzPts val="1800"/>
              <a:buChar char="•"/>
              <a:defRPr/>
            </a:lvl9pPr>
          </a:lstStyle>
          <a:p/>
        </p:txBody>
      </p:sp>
      <p:sp>
        <p:nvSpPr>
          <p:cNvPr id="142" name="Google Shape;142;p26"/>
          <p:cNvSpPr txBox="1"/>
          <p:nvPr>
            <p:ph idx="10" type="dt"/>
          </p:nvPr>
        </p:nvSpPr>
        <p:spPr>
          <a:xfrm>
            <a:off x="4902140" y="4445349"/>
            <a:ext cx="2861142"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3" name="Google Shape;143;p26"/>
          <p:cNvSpPr txBox="1"/>
          <p:nvPr>
            <p:ph idx="11" type="ftr"/>
          </p:nvPr>
        </p:nvSpPr>
        <p:spPr>
          <a:xfrm>
            <a:off x="4902140" y="4736962"/>
            <a:ext cx="2861142" cy="273844"/>
          </a:xfrm>
          <a:prstGeom prst="rect">
            <a:avLst/>
          </a:prstGeom>
          <a:noFill/>
          <a:ln>
            <a:noFill/>
          </a:ln>
        </p:spPr>
        <p:txBody>
          <a:bodyPr anchorCtr="0" anchor="t"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6"/>
          <p:cNvSpPr txBox="1"/>
          <p:nvPr>
            <p:ph idx="12" type="sldNum"/>
          </p:nvPr>
        </p:nvSpPr>
        <p:spPr>
          <a:xfrm>
            <a:off x="8838008" y="4205694"/>
            <a:ext cx="305991" cy="273844"/>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SzPts val="900"/>
              <a:buNone/>
              <a:defRPr/>
            </a:lvl1pPr>
            <a:lvl2pPr indent="0" lvl="1" marL="0" algn="l">
              <a:lnSpc>
                <a:spcPct val="100000"/>
              </a:lnSpc>
              <a:spcBef>
                <a:spcPts val="0"/>
              </a:spcBef>
              <a:spcAft>
                <a:spcPts val="0"/>
              </a:spcAft>
              <a:buSzPts val="900"/>
              <a:buNone/>
              <a:defRPr/>
            </a:lvl2pPr>
            <a:lvl3pPr indent="0" lvl="2" marL="0" algn="l">
              <a:lnSpc>
                <a:spcPct val="100000"/>
              </a:lnSpc>
              <a:spcBef>
                <a:spcPts val="0"/>
              </a:spcBef>
              <a:spcAft>
                <a:spcPts val="0"/>
              </a:spcAft>
              <a:buSzPts val="900"/>
              <a:buNone/>
              <a:defRPr/>
            </a:lvl3pPr>
            <a:lvl4pPr indent="0" lvl="3" marL="0" algn="l">
              <a:lnSpc>
                <a:spcPct val="100000"/>
              </a:lnSpc>
              <a:spcBef>
                <a:spcPts val="0"/>
              </a:spcBef>
              <a:spcAft>
                <a:spcPts val="0"/>
              </a:spcAft>
              <a:buSzPts val="900"/>
              <a:buNone/>
              <a:defRPr/>
            </a:lvl4pPr>
            <a:lvl5pPr indent="0" lvl="4" marL="0" algn="l">
              <a:lnSpc>
                <a:spcPct val="100000"/>
              </a:lnSpc>
              <a:spcBef>
                <a:spcPts val="0"/>
              </a:spcBef>
              <a:spcAft>
                <a:spcPts val="0"/>
              </a:spcAft>
              <a:buSzPts val="900"/>
              <a:buNone/>
              <a:defRPr/>
            </a:lvl5pPr>
            <a:lvl6pPr indent="0" lvl="5" marL="0" algn="l">
              <a:lnSpc>
                <a:spcPct val="100000"/>
              </a:lnSpc>
              <a:spcBef>
                <a:spcPts val="0"/>
              </a:spcBef>
              <a:spcAft>
                <a:spcPts val="0"/>
              </a:spcAft>
              <a:buSzPts val="900"/>
              <a:buNone/>
              <a:defRPr/>
            </a:lvl6pPr>
            <a:lvl7pPr indent="0" lvl="6" marL="0" algn="l">
              <a:lnSpc>
                <a:spcPct val="100000"/>
              </a:lnSpc>
              <a:spcBef>
                <a:spcPts val="0"/>
              </a:spcBef>
              <a:spcAft>
                <a:spcPts val="0"/>
              </a:spcAft>
              <a:buSzPts val="900"/>
              <a:buNone/>
              <a:defRPr/>
            </a:lvl7pPr>
            <a:lvl8pPr indent="0" lvl="7" marL="0" algn="l">
              <a:lnSpc>
                <a:spcPct val="100000"/>
              </a:lnSpc>
              <a:spcBef>
                <a:spcPts val="0"/>
              </a:spcBef>
              <a:spcAft>
                <a:spcPts val="0"/>
              </a:spcAft>
              <a:buSzPts val="900"/>
              <a:buNone/>
              <a:defRPr/>
            </a:lvl8pPr>
            <a:lvl9pPr indent="0" lvl="8" marL="0" algn="l">
              <a:lnSpc>
                <a:spcPct val="100000"/>
              </a:lnSpc>
              <a:spcBef>
                <a:spcPts val="0"/>
              </a:spcBef>
              <a:spcAft>
                <a:spcPts val="0"/>
              </a:spcAft>
              <a:buSzPts val="900"/>
              <a:buNone/>
              <a:defRPr/>
            </a:lvl9pPr>
          </a:lstStyle>
          <a:p>
            <a:pPr indent="0" lvl="0" marL="0" rtl="0" algn="l">
              <a:spcBef>
                <a:spcPts val="0"/>
              </a:spcBef>
              <a:spcAft>
                <a:spcPts val="0"/>
              </a:spcAft>
              <a:buNone/>
            </a:pPr>
            <a:fld id="{00000000-1234-1234-1234-123412341234}" type="slidenum">
              <a:rPr lang="en"/>
              <a:t>‹#›</a:t>
            </a:fld>
            <a:endParaRPr/>
          </a:p>
        </p:txBody>
      </p:sp>
      <p:cxnSp>
        <p:nvCxnSpPr>
          <p:cNvPr id="145" name="Google Shape;145;p26" title="Horizontal Rule Line"/>
          <p:cNvCxnSpPr/>
          <p:nvPr/>
        </p:nvCxnSpPr>
        <p:spPr>
          <a:xfrm>
            <a:off x="1" y="4649798"/>
            <a:ext cx="7695008" cy="0"/>
          </a:xfrm>
          <a:prstGeom prst="straightConnector1">
            <a:avLst/>
          </a:prstGeom>
          <a:noFill/>
          <a:ln cap="flat" cmpd="sng" w="25400">
            <a:solidFill>
              <a:srgbClr val="262626"/>
            </a:solidFill>
            <a:prstDash val="solid"/>
            <a:round/>
            <a:headEnd len="sm" w="sm" type="none"/>
            <a:tailEnd len="sm" w="sm" type="none"/>
          </a:ln>
        </p:spPr>
      </p:cxnSp>
    </p:spTree>
  </p:cSld>
  <p:clrMapOvr>
    <a:masterClrMapping/>
  </p:clrMapOvr>
  <p:extLst>
    <p:ext uri="{DCECCB84-F9BA-43D5-87BE-67443E8EF086}">
      <p15:sldGuideLst>
        <p15:guide id="1" pos="64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71499" y="419760"/>
            <a:ext cx="7448375" cy="1031536"/>
          </a:xfrm>
          <a:prstGeom prst="rect">
            <a:avLst/>
          </a:prstGeom>
          <a:noFill/>
          <a:ln>
            <a:noFill/>
          </a:ln>
        </p:spPr>
        <p:txBody>
          <a:bodyPr anchorCtr="0" anchor="t" bIns="45700" lIns="91425" spcFirstLastPara="1" rIns="91425" wrap="square" tIns="45700">
            <a:noAutofit/>
          </a:bodyPr>
          <a:lstStyle>
            <a:lvl1pPr lvl="0" marR="0" rtl="0" algn="r">
              <a:lnSpc>
                <a:spcPct val="90000"/>
              </a:lnSpc>
              <a:spcBef>
                <a:spcPts val="0"/>
              </a:spcBef>
              <a:spcAft>
                <a:spcPts val="0"/>
              </a:spcAft>
              <a:buClr>
                <a:srgbClr val="262626"/>
              </a:buClr>
              <a:buSzPts val="3750"/>
              <a:buFont typeface="Century Schoolbook"/>
              <a:buNone/>
              <a:defRPr b="0" i="1" sz="3750" u="none" cap="none" strike="noStrike">
                <a:solidFill>
                  <a:srgbClr val="262626"/>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571500" y="1694576"/>
            <a:ext cx="8001000" cy="2973591"/>
          </a:xfrm>
          <a:prstGeom prst="rect">
            <a:avLst/>
          </a:prstGeom>
          <a:noFill/>
          <a:ln>
            <a:noFill/>
          </a:ln>
        </p:spPr>
        <p:txBody>
          <a:bodyPr anchorCtr="0" anchor="t" bIns="45700" lIns="91425" spcFirstLastPara="1" rIns="91425" wrap="square" tIns="45700">
            <a:noAutofit/>
          </a:bodyPr>
          <a:lstStyle>
            <a:lvl1pPr indent="-352425" lvl="0" marL="457200" marR="0" rtl="0" algn="l">
              <a:lnSpc>
                <a:spcPct val="112000"/>
              </a:lnSpc>
              <a:spcBef>
                <a:spcPts val="675"/>
              </a:spcBef>
              <a:spcAft>
                <a:spcPts val="0"/>
              </a:spcAft>
              <a:buClr>
                <a:srgbClr val="262626"/>
              </a:buClr>
              <a:buSzPts val="1950"/>
              <a:buFont typeface="Courier New"/>
              <a:buChar char="o"/>
              <a:defRPr b="0" i="0" sz="1500" u="none" cap="none" strike="noStrike">
                <a:solidFill>
                  <a:srgbClr val="262626"/>
                </a:solidFill>
                <a:latin typeface="Corbel"/>
                <a:ea typeface="Corbel"/>
                <a:cs typeface="Corbel"/>
                <a:sym typeface="Corbel"/>
              </a:defRPr>
            </a:lvl1pPr>
            <a:lvl2pPr indent="-314325" lvl="1" marL="914400" marR="0" rtl="0" algn="l">
              <a:lnSpc>
                <a:spcPct val="112000"/>
              </a:lnSpc>
              <a:spcBef>
                <a:spcPts val="675"/>
              </a:spcBef>
              <a:spcAft>
                <a:spcPts val="0"/>
              </a:spcAft>
              <a:buClr>
                <a:srgbClr val="262626"/>
              </a:buClr>
              <a:buSzPts val="1350"/>
              <a:buFont typeface="Arial"/>
              <a:buChar char="•"/>
              <a:defRPr b="0" i="0" sz="1350" u="none" cap="none" strike="noStrike">
                <a:solidFill>
                  <a:srgbClr val="262626"/>
                </a:solidFill>
                <a:latin typeface="Corbel"/>
                <a:ea typeface="Corbel"/>
                <a:cs typeface="Corbel"/>
                <a:sym typeface="Corbel"/>
              </a:defRPr>
            </a:lvl2pPr>
            <a:lvl3pPr indent="-304800" lvl="2" marL="1371600" marR="0" rtl="0" algn="l">
              <a:lnSpc>
                <a:spcPct val="112000"/>
              </a:lnSpc>
              <a:spcBef>
                <a:spcPts val="675"/>
              </a:spcBef>
              <a:spcAft>
                <a:spcPts val="0"/>
              </a:spcAft>
              <a:buClr>
                <a:srgbClr val="262626"/>
              </a:buClr>
              <a:buSzPts val="1200"/>
              <a:buFont typeface="Arial"/>
              <a:buChar char="•"/>
              <a:defRPr b="0" i="0" sz="1200" u="none" cap="none" strike="noStrike">
                <a:solidFill>
                  <a:srgbClr val="262626"/>
                </a:solidFill>
                <a:latin typeface="Corbel"/>
                <a:ea typeface="Corbel"/>
                <a:cs typeface="Corbel"/>
                <a:sym typeface="Corbel"/>
              </a:defRPr>
            </a:lvl3pPr>
            <a:lvl4pPr indent="-295275" lvl="3" marL="1828800" marR="0" rtl="0" algn="l">
              <a:lnSpc>
                <a:spcPct val="112000"/>
              </a:lnSpc>
              <a:spcBef>
                <a:spcPts val="675"/>
              </a:spcBef>
              <a:spcAft>
                <a:spcPts val="0"/>
              </a:spcAft>
              <a:buClr>
                <a:srgbClr val="262626"/>
              </a:buClr>
              <a:buSzPts val="1050"/>
              <a:buFont typeface="Corbel"/>
              <a:buChar char="–"/>
              <a:defRPr b="0" i="0" sz="1050" u="none" cap="none" strike="noStrike">
                <a:solidFill>
                  <a:srgbClr val="262626"/>
                </a:solidFill>
                <a:latin typeface="Corbel"/>
                <a:ea typeface="Corbel"/>
                <a:cs typeface="Corbel"/>
                <a:sym typeface="Corbel"/>
              </a:defRPr>
            </a:lvl4pPr>
            <a:lvl5pPr indent="-295275" lvl="4" marL="2286000" marR="0" rtl="0" algn="l">
              <a:lnSpc>
                <a:spcPct val="112000"/>
              </a:lnSpc>
              <a:spcBef>
                <a:spcPts val="675"/>
              </a:spcBef>
              <a:spcAft>
                <a:spcPts val="0"/>
              </a:spcAft>
              <a:buClr>
                <a:srgbClr val="262626"/>
              </a:buClr>
              <a:buSzPts val="1050"/>
              <a:buFont typeface="Arial"/>
              <a:buChar char="•"/>
              <a:defRPr b="0" i="1" sz="1050" u="none" cap="none" strike="noStrike">
                <a:solidFill>
                  <a:srgbClr val="262626"/>
                </a:solidFill>
                <a:latin typeface="Corbel"/>
                <a:ea typeface="Corbel"/>
                <a:cs typeface="Corbel"/>
                <a:sym typeface="Corbel"/>
              </a:defRPr>
            </a:lvl5pPr>
            <a:lvl6pPr indent="-295275" lvl="5" marL="2743200" marR="0" rtl="0" algn="l">
              <a:lnSpc>
                <a:spcPct val="112000"/>
              </a:lnSpc>
              <a:spcBef>
                <a:spcPts val="975"/>
              </a:spcBef>
              <a:spcAft>
                <a:spcPts val="0"/>
              </a:spcAft>
              <a:buClr>
                <a:srgbClr val="262626"/>
              </a:buClr>
              <a:buSzPts val="1050"/>
              <a:buFont typeface="Corbel"/>
              <a:buChar char="–"/>
              <a:defRPr b="0" i="0" sz="1050" u="none" cap="none" strike="noStrike">
                <a:solidFill>
                  <a:srgbClr val="262626"/>
                </a:solidFill>
                <a:latin typeface="Corbel"/>
                <a:ea typeface="Corbel"/>
                <a:cs typeface="Corbel"/>
                <a:sym typeface="Corbel"/>
              </a:defRPr>
            </a:lvl6pPr>
            <a:lvl7pPr indent="-295275" lvl="6" marL="3200400" marR="0" rtl="0" algn="l">
              <a:lnSpc>
                <a:spcPct val="112000"/>
              </a:lnSpc>
              <a:spcBef>
                <a:spcPts val="975"/>
              </a:spcBef>
              <a:spcAft>
                <a:spcPts val="0"/>
              </a:spcAft>
              <a:buClr>
                <a:srgbClr val="262626"/>
              </a:buClr>
              <a:buSzPts val="1050"/>
              <a:buFont typeface="Arial"/>
              <a:buChar char="•"/>
              <a:defRPr b="0" i="1" sz="1050" u="none" cap="none" strike="noStrike">
                <a:solidFill>
                  <a:srgbClr val="262626"/>
                </a:solidFill>
                <a:latin typeface="Corbel"/>
                <a:ea typeface="Corbel"/>
                <a:cs typeface="Corbel"/>
                <a:sym typeface="Corbel"/>
              </a:defRPr>
            </a:lvl7pPr>
            <a:lvl8pPr indent="-295275" lvl="7" marL="3657600" marR="0" rtl="0" algn="l">
              <a:lnSpc>
                <a:spcPct val="112000"/>
              </a:lnSpc>
              <a:spcBef>
                <a:spcPts val="975"/>
              </a:spcBef>
              <a:spcAft>
                <a:spcPts val="0"/>
              </a:spcAft>
              <a:buClr>
                <a:srgbClr val="262626"/>
              </a:buClr>
              <a:buSzPts val="1050"/>
              <a:buFont typeface="Corbel"/>
              <a:buChar char="–"/>
              <a:defRPr b="0" i="0" sz="1050" u="none" cap="none" strike="noStrike">
                <a:solidFill>
                  <a:srgbClr val="262626"/>
                </a:solidFill>
                <a:latin typeface="Corbel"/>
                <a:ea typeface="Corbel"/>
                <a:cs typeface="Corbel"/>
                <a:sym typeface="Corbel"/>
              </a:defRPr>
            </a:lvl8pPr>
            <a:lvl9pPr indent="-295275" lvl="8" marL="4114800" marR="0" rtl="0" algn="l">
              <a:lnSpc>
                <a:spcPct val="112000"/>
              </a:lnSpc>
              <a:spcBef>
                <a:spcPts val="975"/>
              </a:spcBef>
              <a:spcAft>
                <a:spcPts val="0"/>
              </a:spcAft>
              <a:buClr>
                <a:srgbClr val="262626"/>
              </a:buClr>
              <a:buSzPts val="1050"/>
              <a:buFont typeface="Arial"/>
              <a:buChar char="•"/>
              <a:defRPr b="0" i="1" sz="1050" u="none" cap="none" strike="noStrike">
                <a:solidFill>
                  <a:srgbClr val="262626"/>
                </a:solidFill>
                <a:latin typeface="Corbel"/>
                <a:ea typeface="Corbel"/>
                <a:cs typeface="Corbel"/>
                <a:sym typeface="Corbel"/>
              </a:defRPr>
            </a:lvl9pPr>
          </a:lstStyle>
          <a:p/>
        </p:txBody>
      </p:sp>
      <p:sp>
        <p:nvSpPr>
          <p:cNvPr id="53" name="Google Shape;53;p13"/>
          <p:cNvSpPr txBox="1"/>
          <p:nvPr>
            <p:ph idx="11" type="ftr"/>
          </p:nvPr>
        </p:nvSpPr>
        <p:spPr>
          <a:xfrm>
            <a:off x="571501" y="4735830"/>
            <a:ext cx="2861142" cy="273844"/>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1" i="1" sz="900" u="none" cap="none" strike="noStrike">
                <a:solidFill>
                  <a:srgbClr val="262626"/>
                </a:solidFill>
                <a:latin typeface="Century Schoolbook"/>
                <a:ea typeface="Century Schoolbook"/>
                <a:cs typeface="Century Schoolbook"/>
                <a:sym typeface="Century Schoolbook"/>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3"/>
          <p:cNvSpPr txBox="1"/>
          <p:nvPr>
            <p:ph idx="12" type="sldNum"/>
          </p:nvPr>
        </p:nvSpPr>
        <p:spPr>
          <a:xfrm>
            <a:off x="8838008" y="4205694"/>
            <a:ext cx="305991" cy="273844"/>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1pPr>
            <a:lvl2pPr indent="0" lvl="1" marL="0" marR="0" rtl="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2pPr>
            <a:lvl3pPr indent="0" lvl="2" marL="0" marR="0" rtl="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3pPr>
            <a:lvl4pPr indent="0" lvl="3" marL="0" marR="0" rtl="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4pPr>
            <a:lvl5pPr indent="0" lvl="4" marL="0" marR="0" rtl="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5pPr>
            <a:lvl6pPr indent="0" lvl="5" marL="0" marR="0" rtl="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6pPr>
            <a:lvl7pPr indent="0" lvl="6" marL="0" marR="0" rtl="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7pPr>
            <a:lvl8pPr indent="0" lvl="7" marL="0" marR="0" rtl="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8pPr>
            <a:lvl9pPr indent="0" lvl="8" marL="0" marR="0" rtl="0" algn="l">
              <a:lnSpc>
                <a:spcPct val="100000"/>
              </a:lnSpc>
              <a:spcBef>
                <a:spcPts val="0"/>
              </a:spcBef>
              <a:spcAft>
                <a:spcPts val="0"/>
              </a:spcAft>
              <a:buClr>
                <a:srgbClr val="000000"/>
              </a:buClr>
              <a:buSzPts val="900"/>
              <a:buFont typeface="Arial"/>
              <a:buNone/>
              <a:defRPr b="0" i="1" sz="900" u="none" cap="none" strike="noStrike">
                <a:solidFill>
                  <a:schemeClr val="lt2"/>
                </a:solidFill>
                <a:latin typeface="Century Schoolbook"/>
                <a:ea typeface="Century Schoolbook"/>
                <a:cs typeface="Century Schoolbook"/>
                <a:sym typeface="Century Schoolbook"/>
              </a:defRPr>
            </a:lvl9pPr>
          </a:lstStyle>
          <a:p>
            <a:pPr indent="0" lvl="0" marL="0" rtl="0" algn="l">
              <a:spcBef>
                <a:spcPts val="0"/>
              </a:spcBef>
              <a:spcAft>
                <a:spcPts val="0"/>
              </a:spcAft>
              <a:buNone/>
            </a:pPr>
            <a:fld id="{00000000-1234-1234-1234-123412341234}" type="slidenum">
              <a:rPr lang="en"/>
              <a:t>‹#›</a:t>
            </a:fld>
            <a:endParaRPr/>
          </a:p>
        </p:txBody>
      </p:sp>
      <p:pic>
        <p:nvPicPr>
          <p:cNvPr id="55" name="Google Shape;55;p13"/>
          <p:cNvPicPr preferRelativeResize="0"/>
          <p:nvPr/>
        </p:nvPicPr>
        <p:blipFill rotWithShape="1">
          <a:blip r:embed="rId1">
            <a:alphaModFix/>
          </a:blip>
          <a:srcRect b="0" l="0" r="0" t="0"/>
          <a:stretch/>
        </p:blipFill>
        <p:spPr>
          <a:xfrm>
            <a:off x="128058" y="4524499"/>
            <a:ext cx="1142026" cy="5735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6"/>
        </a:solidFill>
      </p:bgPr>
    </p:bg>
    <p:spTree>
      <p:nvGrpSpPr>
        <p:cNvPr id="149" name="Shape 149"/>
        <p:cNvGrpSpPr/>
        <p:nvPr/>
      </p:nvGrpSpPr>
      <p:grpSpPr>
        <a:xfrm>
          <a:off x="0" y="0"/>
          <a:ext cx="0" cy="0"/>
          <a:chOff x="0" y="0"/>
          <a:chExt cx="0" cy="0"/>
        </a:xfrm>
      </p:grpSpPr>
      <p:pic>
        <p:nvPicPr>
          <p:cNvPr id="150" name="Google Shape;150;p27"/>
          <p:cNvPicPr preferRelativeResize="0"/>
          <p:nvPr/>
        </p:nvPicPr>
        <p:blipFill rotWithShape="1">
          <a:blip r:embed="rId3">
            <a:alphaModFix/>
          </a:blip>
          <a:srcRect b="14452" l="1" r="-1" t="5888"/>
          <a:stretch/>
        </p:blipFill>
        <p:spPr>
          <a:xfrm>
            <a:off x="0" y="-2433"/>
            <a:ext cx="9144000" cy="5403479"/>
          </a:xfrm>
          <a:prstGeom prst="rect">
            <a:avLst/>
          </a:prstGeom>
          <a:noFill/>
          <a:ln>
            <a:noFill/>
          </a:ln>
        </p:spPr>
      </p:pic>
      <p:sp>
        <p:nvSpPr>
          <p:cNvPr id="151" name="Google Shape;151;p27"/>
          <p:cNvSpPr/>
          <p:nvPr/>
        </p:nvSpPr>
        <p:spPr>
          <a:xfrm flipH="1">
            <a:off x="4223450" y="-2425"/>
            <a:ext cx="3792900" cy="5403600"/>
          </a:xfrm>
          <a:prstGeom prst="rect">
            <a:avLst/>
          </a:prstGeom>
          <a:solidFill>
            <a:srgbClr val="A61C00"/>
          </a:solidFill>
          <a:ln>
            <a:noFill/>
          </a:ln>
        </p:spPr>
        <p:txBody>
          <a:bodyPr anchorCtr="0" anchor="ctr" bIns="45700" lIns="35000" spcFirstLastPara="1" rIns="35000" wrap="square" tIns="45700">
            <a:noAutofit/>
          </a:bodyPr>
          <a:lstStyle/>
          <a:p>
            <a:pPr indent="0" lvl="0" marL="0" marR="0" rtl="0" algn="ctr">
              <a:lnSpc>
                <a:spcPct val="100000"/>
              </a:lnSpc>
              <a:spcBef>
                <a:spcPts val="0"/>
              </a:spcBef>
              <a:spcAft>
                <a:spcPts val="0"/>
              </a:spcAft>
              <a:buClr>
                <a:srgbClr val="000000"/>
              </a:buClr>
              <a:buSzPts val="1225"/>
              <a:buFont typeface="Arial"/>
              <a:buNone/>
            </a:pPr>
            <a:r>
              <a:t/>
            </a:r>
            <a:endParaRPr b="0" i="0" sz="1225" u="none" cap="none" strike="noStrike">
              <a:solidFill>
                <a:srgbClr val="000000"/>
              </a:solidFill>
              <a:latin typeface="Arial"/>
              <a:ea typeface="Arial"/>
              <a:cs typeface="Arial"/>
              <a:sym typeface="Arial"/>
            </a:endParaRPr>
          </a:p>
        </p:txBody>
      </p:sp>
      <p:sp>
        <p:nvSpPr>
          <p:cNvPr id="152" name="Google Shape;152;p27"/>
          <p:cNvSpPr txBox="1"/>
          <p:nvPr/>
        </p:nvSpPr>
        <p:spPr>
          <a:xfrm>
            <a:off x="4299525" y="1819835"/>
            <a:ext cx="3602400" cy="132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900" u="none" cap="none" strike="noStrike">
                <a:solidFill>
                  <a:schemeClr val="lt1"/>
                </a:solidFill>
                <a:latin typeface="Corbel"/>
                <a:ea typeface="Corbel"/>
                <a:cs typeface="Corbel"/>
                <a:sym typeface="Corbel"/>
              </a:rPr>
              <a:t>Empowering Citizens against Covid-19 with an ML-Based and Decentralized Risk Awareness App</a:t>
            </a:r>
            <a:endParaRPr b="1" i="0" sz="1900" u="none" cap="none" strike="noStrike">
              <a:solidFill>
                <a:schemeClr val="lt1"/>
              </a:solidFill>
              <a:latin typeface="Corbel"/>
              <a:ea typeface="Corbel"/>
              <a:cs typeface="Corbel"/>
              <a:sym typeface="Corbel"/>
            </a:endParaRPr>
          </a:p>
        </p:txBody>
      </p:sp>
      <p:sp>
        <p:nvSpPr>
          <p:cNvPr id="153" name="Google Shape;153;p27"/>
          <p:cNvSpPr txBox="1"/>
          <p:nvPr/>
        </p:nvSpPr>
        <p:spPr>
          <a:xfrm>
            <a:off x="5112575" y="3422175"/>
            <a:ext cx="2185200" cy="72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 sz="1800" u="none" cap="none" strike="noStrike">
                <a:solidFill>
                  <a:schemeClr val="lt1"/>
                </a:solidFill>
                <a:latin typeface="Corbel"/>
                <a:ea typeface="Corbel"/>
                <a:cs typeface="Corbel"/>
                <a:sym typeface="Corbel"/>
              </a:rPr>
              <a:t>Yoshua Bengio</a:t>
            </a:r>
            <a:endParaRPr i="0" sz="1800" u="none" cap="none" strike="noStrike">
              <a:solidFill>
                <a:schemeClr val="lt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200"/>
              <a:buFont typeface="Arial"/>
              <a:buNone/>
            </a:pPr>
            <a:r>
              <a:rPr lang="en" sz="1200">
                <a:solidFill>
                  <a:schemeClr val="lt1"/>
                </a:solidFill>
                <a:latin typeface="Corbel"/>
                <a:ea typeface="Corbel"/>
                <a:cs typeface="Corbel"/>
                <a:sym typeface="Corbel"/>
              </a:rPr>
              <a:t> </a:t>
            </a:r>
            <a:endParaRPr sz="1200">
              <a:solidFill>
                <a:schemeClr val="lt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200"/>
              <a:buFont typeface="Arial"/>
              <a:buNone/>
            </a:pPr>
            <a:r>
              <a:rPr lang="en" sz="1200">
                <a:solidFill>
                  <a:schemeClr val="lt1"/>
                </a:solidFill>
                <a:latin typeface="Corbel"/>
                <a:ea typeface="Corbel"/>
                <a:cs typeface="Corbel"/>
                <a:sym typeface="Corbel"/>
              </a:rPr>
              <a:t>with help from dozens of others</a:t>
            </a:r>
            <a:endParaRPr sz="1200">
              <a:solidFill>
                <a:schemeClr val="lt1"/>
              </a:solidFill>
              <a:latin typeface="Corbel"/>
              <a:ea typeface="Corbel"/>
              <a:cs typeface="Corbel"/>
              <a:sym typeface="Corbel"/>
            </a:endParaRPr>
          </a:p>
        </p:txBody>
      </p:sp>
      <p:sp>
        <p:nvSpPr>
          <p:cNvPr id="154" name="Google Shape;154;p27"/>
          <p:cNvSpPr txBox="1"/>
          <p:nvPr/>
        </p:nvSpPr>
        <p:spPr>
          <a:xfrm>
            <a:off x="5547832" y="4603468"/>
            <a:ext cx="12903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Corbel"/>
                <a:ea typeface="Corbel"/>
                <a:cs typeface="Corbel"/>
                <a:sym typeface="Corbel"/>
              </a:rPr>
              <a:t>May 1</a:t>
            </a:r>
            <a:r>
              <a:rPr b="1" baseline="30000" i="0" lang="en" sz="1400" u="none" cap="none" strike="noStrike">
                <a:solidFill>
                  <a:schemeClr val="lt1"/>
                </a:solidFill>
                <a:latin typeface="Corbel"/>
                <a:ea typeface="Corbel"/>
                <a:cs typeface="Corbel"/>
                <a:sym typeface="Corbel"/>
              </a:rPr>
              <a:t>st</a:t>
            </a:r>
            <a:r>
              <a:rPr b="1" i="0" lang="en" sz="1400" u="none" cap="none" strike="noStrike">
                <a:solidFill>
                  <a:schemeClr val="lt1"/>
                </a:solidFill>
                <a:latin typeface="Corbel"/>
                <a:ea typeface="Corbel"/>
                <a:cs typeface="Corbel"/>
                <a:sym typeface="Corbel"/>
              </a:rPr>
              <a:t>, 2020</a:t>
            </a:r>
            <a:endParaRPr b="1" i="0" sz="1400" u="none" cap="none" strike="noStrike">
              <a:solidFill>
                <a:schemeClr val="lt1"/>
              </a:solidFill>
              <a:latin typeface="Corbel"/>
              <a:ea typeface="Corbel"/>
              <a:cs typeface="Corbel"/>
              <a:sym typeface="Corbel"/>
            </a:endParaRPr>
          </a:p>
        </p:txBody>
      </p:sp>
      <p:pic>
        <p:nvPicPr>
          <p:cNvPr id="155" name="Google Shape;155;p27"/>
          <p:cNvPicPr preferRelativeResize="0"/>
          <p:nvPr/>
        </p:nvPicPr>
        <p:blipFill rotWithShape="1">
          <a:blip r:embed="rId4">
            <a:alphaModFix/>
          </a:blip>
          <a:srcRect b="0" l="0" r="0" t="0"/>
          <a:stretch/>
        </p:blipFill>
        <p:spPr>
          <a:xfrm>
            <a:off x="5395432" y="885901"/>
            <a:ext cx="1410482" cy="5727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190501" y="7820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Design of a </a:t>
            </a:r>
            <a:r>
              <a:rPr lang="en" u="sng"/>
              <a:t>Risk Awareness</a:t>
            </a:r>
            <a:r>
              <a:rPr lang="en"/>
              <a:t> App</a:t>
            </a:r>
            <a:endParaRPr/>
          </a:p>
        </p:txBody>
      </p:sp>
      <p:sp>
        <p:nvSpPr>
          <p:cNvPr id="227" name="Google Shape;227;p36"/>
          <p:cNvSpPr txBox="1"/>
          <p:nvPr>
            <p:ph idx="1" type="body"/>
          </p:nvPr>
        </p:nvSpPr>
        <p:spPr>
          <a:xfrm>
            <a:off x="571500" y="897540"/>
            <a:ext cx="8001000" cy="3489900"/>
          </a:xfrm>
          <a:prstGeom prst="rect">
            <a:avLst/>
          </a:prstGeom>
          <a:noFill/>
          <a:ln>
            <a:noFill/>
          </a:ln>
        </p:spPr>
        <p:txBody>
          <a:bodyPr anchorCtr="0" anchor="t" bIns="45700" lIns="91425" spcFirstLastPara="1" rIns="91425" wrap="square" tIns="45700">
            <a:noAutofit/>
          </a:bodyPr>
          <a:lstStyle/>
          <a:p>
            <a:pPr indent="-285750" lvl="0" marL="285750" rtl="0" algn="l">
              <a:lnSpc>
                <a:spcPct val="112000"/>
              </a:lnSpc>
              <a:spcBef>
                <a:spcPts val="0"/>
              </a:spcBef>
              <a:spcAft>
                <a:spcPts val="0"/>
              </a:spcAft>
              <a:buClr>
                <a:srgbClr val="262626"/>
              </a:buClr>
              <a:buSzPts val="1935"/>
              <a:buFont typeface="Arial"/>
              <a:buChar char="•"/>
            </a:pPr>
            <a:r>
              <a:rPr lang="en"/>
              <a:t>Simple idea: predict test results, given all the available information on the phone.</a:t>
            </a:r>
            <a:endParaRPr/>
          </a:p>
          <a:p>
            <a:pPr indent="-285750" lvl="0" marL="285750" rtl="0" algn="l">
              <a:lnSpc>
                <a:spcPct val="112000"/>
              </a:lnSpc>
              <a:spcBef>
                <a:spcPts val="675"/>
              </a:spcBef>
              <a:spcAft>
                <a:spcPts val="0"/>
              </a:spcAft>
              <a:buClr>
                <a:srgbClr val="262626"/>
              </a:buClr>
              <a:buSzPts val="1935"/>
              <a:buFont typeface="Arial"/>
              <a:buChar char="•"/>
            </a:pPr>
            <a:r>
              <a:rPr lang="en"/>
              <a:t>Problems with that:</a:t>
            </a:r>
            <a:endParaRPr/>
          </a:p>
          <a:p>
            <a:pPr indent="-249749" lvl="1" marL="607499" rtl="0" algn="l">
              <a:lnSpc>
                <a:spcPct val="112000"/>
              </a:lnSpc>
              <a:spcBef>
                <a:spcPts val="675"/>
              </a:spcBef>
              <a:spcAft>
                <a:spcPts val="0"/>
              </a:spcAft>
              <a:buClr>
                <a:srgbClr val="262626"/>
              </a:buClr>
              <a:buSzPts val="1495"/>
              <a:buChar char="•"/>
            </a:pPr>
            <a:r>
              <a:rPr lang="en"/>
              <a:t>The input is a variable size set of contacts, plus answers to questions</a:t>
            </a:r>
            <a:endParaRPr/>
          </a:p>
          <a:p>
            <a:pPr indent="-249750" lvl="1" marL="607500" rtl="0" algn="l">
              <a:lnSpc>
                <a:spcPct val="112000"/>
              </a:lnSpc>
              <a:spcBef>
                <a:spcPts val="675"/>
              </a:spcBef>
              <a:spcAft>
                <a:spcPts val="0"/>
              </a:spcAft>
              <a:buClr>
                <a:srgbClr val="262626"/>
              </a:buClr>
              <a:buSzPts val="1495"/>
              <a:buChar char="•"/>
            </a:pPr>
            <a:r>
              <a:rPr lang="en"/>
              <a:t>Tests have false positives and false negatives (so we don’t observe ground truth)</a:t>
            </a:r>
            <a:endParaRPr/>
          </a:p>
          <a:p>
            <a:pPr indent="-249750" lvl="1" marL="607500" rtl="0" algn="l">
              <a:lnSpc>
                <a:spcPct val="112000"/>
              </a:lnSpc>
              <a:spcBef>
                <a:spcPts val="675"/>
              </a:spcBef>
              <a:spcAft>
                <a:spcPts val="0"/>
              </a:spcAft>
              <a:buClr>
                <a:srgbClr val="262626"/>
              </a:buClr>
              <a:buSzPts val="1495"/>
              <a:buChar char="•"/>
            </a:pPr>
            <a:r>
              <a:rPr lang="en"/>
              <a:t>What we want Alice to tell Bob (whom she met 8 days ago) is how contagious she probably was when they met, not whether she is infected now.</a:t>
            </a:r>
            <a:endParaRPr/>
          </a:p>
          <a:p>
            <a:pPr indent="-249750" lvl="1" marL="607500" rtl="0" algn="l">
              <a:lnSpc>
                <a:spcPct val="112000"/>
              </a:lnSpc>
              <a:spcBef>
                <a:spcPts val="675"/>
              </a:spcBef>
              <a:spcAft>
                <a:spcPts val="0"/>
              </a:spcAft>
              <a:buClr>
                <a:srgbClr val="262626"/>
              </a:buClr>
              <a:buSzPts val="1495"/>
              <a:buChar char="•"/>
            </a:pPr>
            <a:r>
              <a:rPr lang="en"/>
              <a:t>Alice might also want to tell Bob with what probability her evidence suggests that she got infected because of their meeting 8 days ago</a:t>
            </a:r>
            <a:endParaRPr/>
          </a:p>
          <a:p>
            <a:pPr indent="-151166" lvl="1" marL="607500" rtl="0" algn="l">
              <a:lnSpc>
                <a:spcPct val="60740"/>
              </a:lnSpc>
              <a:spcBef>
                <a:spcPts val="675"/>
              </a:spcBef>
              <a:spcAft>
                <a:spcPts val="0"/>
              </a:spcAft>
              <a:buClr>
                <a:srgbClr val="262626"/>
              </a:buClr>
              <a:buSzPts val="1553"/>
              <a:buNone/>
            </a:pPr>
            <a:r>
              <a:t/>
            </a:r>
            <a:endParaRPr/>
          </a:p>
          <a:p>
            <a:pPr indent="0" lvl="1" marL="357750" rtl="0" algn="l">
              <a:lnSpc>
                <a:spcPct val="112000"/>
              </a:lnSpc>
              <a:spcBef>
                <a:spcPts val="675"/>
              </a:spcBef>
              <a:spcAft>
                <a:spcPts val="0"/>
              </a:spcAft>
              <a:buClr>
                <a:srgbClr val="262626"/>
              </a:buClr>
              <a:buSzPts val="1495"/>
              <a:buNone/>
            </a:pPr>
            <a:r>
              <a:rPr lang="en"/>
              <a:t>		</a:t>
            </a:r>
            <a:r>
              <a:rPr b="1" i="1" lang="en" sz="1600">
                <a:solidFill>
                  <a:srgbClr val="FF0000"/>
                </a:solidFill>
              </a:rPr>
              <a:t>W</a:t>
            </a:r>
            <a:r>
              <a:rPr b="1" i="1" lang="en" sz="1600">
                <a:solidFill>
                  <a:srgbClr val="FF0000"/>
                </a:solidFill>
              </a:rPr>
              <a:t>e need to predict (unobserved) latent variables.</a:t>
            </a:r>
            <a:br>
              <a:rPr b="1" i="1" lang="en" sz="1600">
                <a:solidFill>
                  <a:srgbClr val="FF0000"/>
                </a:solidFill>
              </a:rPr>
            </a:br>
            <a:r>
              <a:rPr b="1" i="1" lang="en" sz="1600">
                <a:solidFill>
                  <a:srgbClr val="FF0000"/>
                </a:solidFill>
              </a:rPr>
              <a:t>		How?</a:t>
            </a:r>
            <a:endParaRPr b="1" sz="1800"/>
          </a:p>
          <a:p>
            <a:pPr indent="0" lvl="1" marL="357750" rtl="0" algn="l">
              <a:lnSpc>
                <a:spcPct val="112000"/>
              </a:lnSpc>
              <a:spcBef>
                <a:spcPts val="675"/>
              </a:spcBef>
              <a:spcAft>
                <a:spcPts val="0"/>
              </a:spcAft>
              <a:buClr>
                <a:srgbClr val="262626"/>
              </a:buClr>
              <a:buSzPts val="1553"/>
              <a:buNone/>
            </a:pPr>
            <a:r>
              <a:t/>
            </a:r>
            <a:endParaRPr/>
          </a:p>
        </p:txBody>
      </p:sp>
      <p:cxnSp>
        <p:nvCxnSpPr>
          <p:cNvPr id="228" name="Google Shape;228;p36"/>
          <p:cNvCxnSpPr/>
          <p:nvPr/>
        </p:nvCxnSpPr>
        <p:spPr>
          <a:xfrm flipH="1">
            <a:off x="5820275" y="3277825"/>
            <a:ext cx="1992900" cy="587400"/>
          </a:xfrm>
          <a:prstGeom prst="straightConnector1">
            <a:avLst/>
          </a:prstGeom>
          <a:noFill/>
          <a:ln cap="flat" cmpd="sng" w="9525">
            <a:solidFill>
              <a:srgbClr val="FF0000"/>
            </a:solidFill>
            <a:prstDash val="solid"/>
            <a:round/>
            <a:headEnd len="med" w="med" type="none"/>
            <a:tailEnd len="med" w="med" type="triangle"/>
          </a:ln>
        </p:spPr>
      </p:cxnSp>
      <p:sp>
        <p:nvSpPr>
          <p:cNvPr id="229" name="Google Shape;229;p36"/>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266701" y="2162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Design of a Risk Awareness App</a:t>
            </a:r>
            <a:endParaRPr/>
          </a:p>
        </p:txBody>
      </p:sp>
      <p:sp>
        <p:nvSpPr>
          <p:cNvPr id="235" name="Google Shape;235;p37"/>
          <p:cNvSpPr txBox="1"/>
          <p:nvPr>
            <p:ph idx="1" type="body"/>
          </p:nvPr>
        </p:nvSpPr>
        <p:spPr>
          <a:xfrm>
            <a:off x="419100" y="980115"/>
            <a:ext cx="8001000" cy="3489900"/>
          </a:xfrm>
          <a:prstGeom prst="rect">
            <a:avLst/>
          </a:prstGeom>
          <a:noFill/>
          <a:ln>
            <a:noFill/>
          </a:ln>
        </p:spPr>
        <p:txBody>
          <a:bodyPr anchorCtr="0" anchor="t" bIns="45700" lIns="91425" spcFirstLastPara="1" rIns="91425" wrap="square" tIns="45700">
            <a:noAutofit/>
          </a:bodyPr>
          <a:lstStyle/>
          <a:p>
            <a:pPr indent="-285750" lvl="0" marL="285750" rtl="0" algn="l">
              <a:lnSpc>
                <a:spcPct val="112000"/>
              </a:lnSpc>
              <a:spcBef>
                <a:spcPts val="0"/>
              </a:spcBef>
              <a:spcAft>
                <a:spcPts val="0"/>
              </a:spcAft>
              <a:buClr>
                <a:srgbClr val="262626"/>
              </a:buClr>
              <a:buSzPts val="1935"/>
              <a:buFont typeface="Arial"/>
              <a:buChar char="•"/>
            </a:pPr>
            <a:r>
              <a:rPr lang="en"/>
              <a:t>Similar to an expectation-maximization (EM) problem; more generally graphical models with latent variables Z and observed variables X</a:t>
            </a:r>
            <a:endParaRPr/>
          </a:p>
          <a:p>
            <a:pPr indent="-285750" lvl="0" marL="285750" rtl="0" algn="l">
              <a:lnSpc>
                <a:spcPct val="112000"/>
              </a:lnSpc>
              <a:spcBef>
                <a:spcPts val="675"/>
              </a:spcBef>
              <a:spcAft>
                <a:spcPts val="0"/>
              </a:spcAft>
              <a:buClr>
                <a:srgbClr val="262626"/>
              </a:buClr>
              <a:buSzPts val="1935"/>
              <a:buFont typeface="Arial"/>
              <a:buChar char="•"/>
            </a:pPr>
            <a:r>
              <a:rPr lang="en"/>
              <a:t>This requires not just a probabilistic model P(X,Z) from which we can sample events like contagion and symptoms and test results, but also an approximate inference mechanism Q(Z|X) from which we can infer Z given X.</a:t>
            </a:r>
            <a:endParaRPr/>
          </a:p>
          <a:p>
            <a:pPr indent="-285750" lvl="0" marL="285750" rtl="0" algn="l">
              <a:lnSpc>
                <a:spcPct val="112000"/>
              </a:lnSpc>
              <a:spcBef>
                <a:spcPts val="675"/>
              </a:spcBef>
              <a:spcAft>
                <a:spcPts val="0"/>
              </a:spcAft>
              <a:buClr>
                <a:srgbClr val="262626"/>
              </a:buClr>
              <a:buSzPts val="1935"/>
              <a:buFont typeface="Arial"/>
              <a:buChar char="•"/>
            </a:pPr>
            <a:r>
              <a:rPr lang="en"/>
              <a:t>Standard EM is not feasible because we do not have an analytic solution for P(Z|X)</a:t>
            </a:r>
            <a:endParaRPr/>
          </a:p>
          <a:p>
            <a:pPr indent="-285750" lvl="0" marL="285750" rtl="0" algn="l">
              <a:lnSpc>
                <a:spcPct val="112000"/>
              </a:lnSpc>
              <a:spcBef>
                <a:spcPts val="675"/>
              </a:spcBef>
              <a:spcAft>
                <a:spcPts val="0"/>
              </a:spcAft>
              <a:buClr>
                <a:srgbClr val="262626"/>
              </a:buClr>
              <a:buSzPts val="1935"/>
              <a:buFont typeface="Arial"/>
              <a:buChar char="•"/>
            </a:pPr>
            <a:r>
              <a:rPr lang="en"/>
              <a:t>Methods for iterative inference over latent variables like loopy-belief propagation require knowledge of the contact graph and propagation of too many bits of information (breaking our privacy constraints), and too many iterations to converge (which requires a lot of computation on the phone and a lot of bandwidth on the network).</a:t>
            </a:r>
            <a:endParaRPr/>
          </a:p>
          <a:p>
            <a:pPr indent="-285750" lvl="0" marL="285750" rtl="0" algn="l">
              <a:lnSpc>
                <a:spcPct val="112000"/>
              </a:lnSpc>
              <a:spcBef>
                <a:spcPts val="675"/>
              </a:spcBef>
              <a:spcAft>
                <a:spcPts val="0"/>
              </a:spcAft>
              <a:buClr>
                <a:srgbClr val="262626"/>
              </a:buClr>
              <a:buSzPts val="1935"/>
              <a:buFont typeface="Arial"/>
              <a:buChar char="•"/>
            </a:pPr>
            <a:r>
              <a:rPr lang="en"/>
              <a:t>We have now chosen </a:t>
            </a:r>
            <a:r>
              <a:rPr b="1" i="1" lang="en">
                <a:solidFill>
                  <a:srgbClr val="FF0000"/>
                </a:solidFill>
              </a:rPr>
              <a:t>amortized variational inference</a:t>
            </a:r>
            <a:r>
              <a:rPr i="1" lang="en">
                <a:solidFill>
                  <a:srgbClr val="FF0000"/>
                </a:solidFill>
              </a:rPr>
              <a:t> </a:t>
            </a:r>
            <a:r>
              <a:rPr lang="en">
                <a:solidFill>
                  <a:schemeClr val="dk1"/>
                </a:solidFill>
              </a:rPr>
              <a:t>instead</a:t>
            </a:r>
            <a:r>
              <a:rPr lang="en"/>
              <a:t>.</a:t>
            </a:r>
            <a:endParaRPr/>
          </a:p>
          <a:p>
            <a:pPr indent="0" lvl="1" marL="357750" rtl="0" algn="l">
              <a:lnSpc>
                <a:spcPct val="112000"/>
              </a:lnSpc>
              <a:spcBef>
                <a:spcPts val="675"/>
              </a:spcBef>
              <a:spcAft>
                <a:spcPts val="0"/>
              </a:spcAft>
              <a:buClr>
                <a:srgbClr val="262626"/>
              </a:buClr>
              <a:buSzPts val="1553"/>
              <a:buNone/>
            </a:pPr>
            <a:r>
              <a:t/>
            </a:r>
            <a:endParaRPr/>
          </a:p>
        </p:txBody>
      </p:sp>
      <p:sp>
        <p:nvSpPr>
          <p:cNvPr id="236" name="Google Shape;236;p37"/>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266701" y="2162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Amortized Variational Inference</a:t>
            </a:r>
            <a:endParaRPr/>
          </a:p>
        </p:txBody>
      </p:sp>
      <p:sp>
        <p:nvSpPr>
          <p:cNvPr id="242" name="Google Shape;242;p38"/>
          <p:cNvSpPr txBox="1"/>
          <p:nvPr>
            <p:ph idx="1" type="body"/>
          </p:nvPr>
        </p:nvSpPr>
        <p:spPr>
          <a:xfrm>
            <a:off x="419101" y="998044"/>
            <a:ext cx="8001000" cy="3489900"/>
          </a:xfrm>
          <a:prstGeom prst="rect">
            <a:avLst/>
          </a:prstGeom>
          <a:noFill/>
          <a:ln>
            <a:noFill/>
          </a:ln>
        </p:spPr>
        <p:txBody>
          <a:bodyPr anchorCtr="0" anchor="t" bIns="45700" lIns="91425" spcFirstLastPara="1" rIns="91425" wrap="square" tIns="45700">
            <a:noAutofit/>
          </a:bodyPr>
          <a:lstStyle/>
          <a:p>
            <a:pPr indent="-285750" lvl="0" marL="285750" rtl="0" algn="l">
              <a:lnSpc>
                <a:spcPct val="112000"/>
              </a:lnSpc>
              <a:spcBef>
                <a:spcPts val="0"/>
              </a:spcBef>
              <a:spcAft>
                <a:spcPts val="0"/>
              </a:spcAft>
              <a:buClr>
                <a:srgbClr val="262626"/>
              </a:buClr>
              <a:buSzPts val="1935"/>
              <a:buFont typeface="Arial"/>
              <a:buChar char="•"/>
            </a:pPr>
            <a:r>
              <a:rPr lang="en"/>
              <a:t>Key principle behind Variational Auto-Encoders, on which Mila worked a lot</a:t>
            </a:r>
            <a:endParaRPr/>
          </a:p>
          <a:p>
            <a:pPr indent="-285750" lvl="0" marL="285750" rtl="0" algn="l">
              <a:lnSpc>
                <a:spcPct val="112000"/>
              </a:lnSpc>
              <a:spcBef>
                <a:spcPts val="675"/>
              </a:spcBef>
              <a:spcAft>
                <a:spcPts val="0"/>
              </a:spcAft>
              <a:buClr>
                <a:srgbClr val="262626"/>
              </a:buClr>
              <a:buSzPts val="1935"/>
              <a:buFont typeface="Arial"/>
              <a:buChar char="•"/>
            </a:pPr>
            <a:r>
              <a:rPr lang="en"/>
              <a:t>Optimize both P and Q wrt a single objective which is a lower bound on the data log-likelihood:</a:t>
            </a:r>
            <a:endParaRPr/>
          </a:p>
          <a:p>
            <a:pPr indent="-162877" lvl="0" marL="285750" rtl="0" algn="l">
              <a:lnSpc>
                <a:spcPct val="112000"/>
              </a:lnSpc>
              <a:spcBef>
                <a:spcPts val="675"/>
              </a:spcBef>
              <a:spcAft>
                <a:spcPts val="0"/>
              </a:spcAft>
              <a:buClr>
                <a:srgbClr val="262626"/>
              </a:buClr>
              <a:buSzPts val="1935"/>
              <a:buFont typeface="Arial"/>
              <a:buNone/>
            </a:pPr>
            <a:r>
              <a:t/>
            </a:r>
            <a:endParaRPr/>
          </a:p>
          <a:p>
            <a:pPr indent="-162877" lvl="0" marL="285750" rtl="0" algn="l">
              <a:lnSpc>
                <a:spcPct val="112000"/>
              </a:lnSpc>
              <a:spcBef>
                <a:spcPts val="675"/>
              </a:spcBef>
              <a:spcAft>
                <a:spcPts val="0"/>
              </a:spcAft>
              <a:buClr>
                <a:srgbClr val="262626"/>
              </a:buClr>
              <a:buSzPts val="1935"/>
              <a:buFont typeface="Arial"/>
              <a:buNone/>
            </a:pPr>
            <a:r>
              <a:t/>
            </a:r>
            <a:endParaRPr/>
          </a:p>
          <a:p>
            <a:pPr indent="-285750" lvl="0" marL="285750" rtl="0" algn="l">
              <a:lnSpc>
                <a:spcPct val="112000"/>
              </a:lnSpc>
              <a:spcBef>
                <a:spcPts val="675"/>
              </a:spcBef>
              <a:spcAft>
                <a:spcPts val="0"/>
              </a:spcAft>
              <a:buClr>
                <a:srgbClr val="262626"/>
              </a:buClr>
              <a:buSzPts val="1935"/>
              <a:buFont typeface="Arial"/>
              <a:buChar char="•"/>
            </a:pPr>
            <a:r>
              <a:rPr lang="en"/>
              <a:t>Similar to but more principled than - and can be combined with - the wake-sleep algorithm</a:t>
            </a:r>
            <a:endParaRPr/>
          </a:p>
          <a:p>
            <a:pPr indent="-285750" lvl="0" marL="285750" rtl="0" algn="l">
              <a:lnSpc>
                <a:spcPct val="112000"/>
              </a:lnSpc>
              <a:spcBef>
                <a:spcPts val="675"/>
              </a:spcBef>
              <a:spcAft>
                <a:spcPts val="0"/>
              </a:spcAft>
              <a:buClr>
                <a:srgbClr val="262626"/>
              </a:buClr>
              <a:buSzPts val="1935"/>
              <a:buFont typeface="Arial"/>
              <a:buChar char="•"/>
            </a:pPr>
            <a:r>
              <a:rPr lang="en"/>
              <a:t>For each X (e.g. from one phone), sample Z ~ Q(Z|X), then compute log P(X,Z), the compute its gradient wrt parameters of P and of Q, then update the parameters.</a:t>
            </a:r>
            <a:endParaRPr/>
          </a:p>
          <a:p>
            <a:pPr indent="-285750" lvl="0" marL="285750" rtl="0" algn="l">
              <a:lnSpc>
                <a:spcPct val="112000"/>
              </a:lnSpc>
              <a:spcBef>
                <a:spcPts val="675"/>
              </a:spcBef>
              <a:spcAft>
                <a:spcPts val="0"/>
              </a:spcAft>
              <a:buClr>
                <a:srgbClr val="262626"/>
              </a:buClr>
              <a:buSzPts val="1935"/>
              <a:buFont typeface="Arial"/>
              <a:buChar char="•"/>
            </a:pPr>
            <a:r>
              <a:rPr lang="en"/>
              <a:t>How to get this off the ground? First use an a priori </a:t>
            </a:r>
            <a:r>
              <a:rPr b="1" i="1" lang="en">
                <a:solidFill>
                  <a:srgbClr val="FF0000"/>
                </a:solidFill>
              </a:rPr>
              <a:t>epidemiological generative model</a:t>
            </a:r>
            <a:r>
              <a:rPr i="1" lang="en">
                <a:solidFill>
                  <a:srgbClr val="FF0000"/>
                </a:solidFill>
              </a:rPr>
              <a:t> </a:t>
            </a:r>
            <a:r>
              <a:rPr lang="en"/>
              <a:t>P, then train the risk inference mechanism Q to be consistent with it, then acquire data X, then fit P and Q together as above.</a:t>
            </a:r>
            <a:endParaRPr/>
          </a:p>
          <a:p>
            <a:pPr indent="0" lvl="1" marL="357750" rtl="0" algn="l">
              <a:lnSpc>
                <a:spcPct val="112000"/>
              </a:lnSpc>
              <a:spcBef>
                <a:spcPts val="675"/>
              </a:spcBef>
              <a:spcAft>
                <a:spcPts val="0"/>
              </a:spcAft>
              <a:buClr>
                <a:srgbClr val="262626"/>
              </a:buClr>
              <a:buSzPts val="1553"/>
              <a:buNone/>
            </a:pPr>
            <a:r>
              <a:t/>
            </a:r>
            <a:endParaRPr/>
          </a:p>
        </p:txBody>
      </p:sp>
      <p:pic>
        <p:nvPicPr>
          <p:cNvPr id="243" name="Google Shape;243;p38"/>
          <p:cNvPicPr preferRelativeResize="0"/>
          <p:nvPr/>
        </p:nvPicPr>
        <p:blipFill rotWithShape="1">
          <a:blip r:embed="rId3">
            <a:alphaModFix/>
          </a:blip>
          <a:srcRect b="0" l="0" r="0" t="0"/>
          <a:stretch/>
        </p:blipFill>
        <p:spPr>
          <a:xfrm>
            <a:off x="1990631" y="1748118"/>
            <a:ext cx="4130020" cy="845671"/>
          </a:xfrm>
          <a:prstGeom prst="rect">
            <a:avLst/>
          </a:prstGeom>
          <a:noFill/>
          <a:ln>
            <a:noFill/>
          </a:ln>
        </p:spPr>
      </p:pic>
      <p:sp>
        <p:nvSpPr>
          <p:cNvPr id="244" name="Google Shape;244;p38"/>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266700" y="216252"/>
            <a:ext cx="80010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Epidemiological Generative Model</a:t>
            </a:r>
            <a:endParaRPr/>
          </a:p>
        </p:txBody>
      </p:sp>
      <p:sp>
        <p:nvSpPr>
          <p:cNvPr id="250" name="Google Shape;250;p39"/>
          <p:cNvSpPr txBox="1"/>
          <p:nvPr>
            <p:ph idx="1" type="body"/>
          </p:nvPr>
        </p:nvSpPr>
        <p:spPr>
          <a:xfrm>
            <a:off x="342900" y="884515"/>
            <a:ext cx="8001000" cy="3489900"/>
          </a:xfrm>
          <a:prstGeom prst="rect">
            <a:avLst/>
          </a:prstGeom>
          <a:noFill/>
          <a:ln>
            <a:noFill/>
          </a:ln>
        </p:spPr>
        <p:txBody>
          <a:bodyPr anchorCtr="0" anchor="t" bIns="45700" lIns="91425" spcFirstLastPara="1" rIns="91425" wrap="square" tIns="45700">
            <a:noAutofit/>
          </a:bodyPr>
          <a:lstStyle/>
          <a:p>
            <a:pPr indent="-285750" lvl="0" marL="285750" rtl="0" algn="l">
              <a:lnSpc>
                <a:spcPct val="102000"/>
              </a:lnSpc>
              <a:spcBef>
                <a:spcPts val="0"/>
              </a:spcBef>
              <a:spcAft>
                <a:spcPts val="0"/>
              </a:spcAft>
              <a:buClr>
                <a:srgbClr val="262626"/>
              </a:buClr>
              <a:buSzPts val="1935"/>
              <a:buFont typeface="Arial"/>
              <a:buChar char="•"/>
            </a:pPr>
            <a:r>
              <a:rPr lang="en"/>
              <a:t>Stochastic agent-based model, implemented in Simpy</a:t>
            </a:r>
            <a:endParaRPr/>
          </a:p>
          <a:p>
            <a:pPr indent="-285750" lvl="0" marL="285750" rtl="0" algn="l">
              <a:lnSpc>
                <a:spcPct val="102000"/>
              </a:lnSpc>
              <a:spcBef>
                <a:spcPts val="675"/>
              </a:spcBef>
              <a:spcAft>
                <a:spcPts val="0"/>
              </a:spcAft>
              <a:buClr>
                <a:srgbClr val="262626"/>
              </a:buClr>
              <a:buSzPts val="1935"/>
              <a:buFont typeface="Arial"/>
              <a:buChar char="•"/>
            </a:pPr>
            <a:r>
              <a:rPr lang="en"/>
              <a:t>Population of humans moves around according to a mobility distribution and stochastically meets at locations, creating contacts (with duration and distance characteristics)</a:t>
            </a:r>
            <a:endParaRPr/>
          </a:p>
          <a:p>
            <a:pPr indent="-285750" lvl="0" marL="285750" rtl="0" algn="l">
              <a:lnSpc>
                <a:spcPct val="102000"/>
              </a:lnSpc>
              <a:spcBef>
                <a:spcPts val="675"/>
              </a:spcBef>
              <a:spcAft>
                <a:spcPts val="0"/>
              </a:spcAft>
              <a:buClr>
                <a:srgbClr val="262626"/>
              </a:buClr>
              <a:buSzPts val="1935"/>
              <a:buFont typeface="Arial"/>
              <a:buChar char="•"/>
            </a:pPr>
            <a:r>
              <a:rPr lang="en"/>
              <a:t>The mobility model captures the time spent in different types of locations (home, office, transportation, stores, hospitals, long-term care facilities, etc).</a:t>
            </a:r>
            <a:endParaRPr/>
          </a:p>
          <a:p>
            <a:pPr indent="-285750" lvl="0" marL="285750" rtl="0" algn="l">
              <a:lnSpc>
                <a:spcPct val="102000"/>
              </a:lnSpc>
              <a:spcBef>
                <a:spcPts val="675"/>
              </a:spcBef>
              <a:spcAft>
                <a:spcPts val="0"/>
              </a:spcAft>
              <a:buClr>
                <a:srgbClr val="262626"/>
              </a:buClr>
              <a:buSzPts val="1935"/>
              <a:buFont typeface="Arial"/>
              <a:buChar char="•"/>
            </a:pPr>
            <a:r>
              <a:rPr lang="en"/>
              <a:t>Humans can be in several discrete states (susceptible, exposed, contagious, recovered) and hold  continuous state variables (e.g. viral load, contagiousness).</a:t>
            </a:r>
            <a:endParaRPr/>
          </a:p>
          <a:p>
            <a:pPr indent="-285750" lvl="0" marL="285750" rtl="0" algn="l">
              <a:lnSpc>
                <a:spcPct val="102000"/>
              </a:lnSpc>
              <a:spcBef>
                <a:spcPts val="675"/>
              </a:spcBef>
              <a:spcAft>
                <a:spcPts val="0"/>
              </a:spcAft>
              <a:buClr>
                <a:srgbClr val="262626"/>
              </a:buClr>
              <a:buSzPts val="1935"/>
              <a:buFont typeface="Arial"/>
              <a:buChar char="•"/>
            </a:pPr>
            <a:r>
              <a:rPr lang="en"/>
              <a:t>Symptoms stochastically arise due to flu/cold or Covid</a:t>
            </a:r>
            <a:endParaRPr/>
          </a:p>
          <a:p>
            <a:pPr indent="-285750" lvl="0" marL="285750" rtl="0" algn="l">
              <a:lnSpc>
                <a:spcPct val="102000"/>
              </a:lnSpc>
              <a:spcBef>
                <a:spcPts val="675"/>
              </a:spcBef>
              <a:spcAft>
                <a:spcPts val="0"/>
              </a:spcAft>
              <a:buClr>
                <a:srgbClr val="262626"/>
              </a:buClr>
              <a:buSzPts val="1935"/>
              <a:buFont typeface="Arial"/>
              <a:buChar char="•"/>
            </a:pPr>
            <a:r>
              <a:rPr lang="en"/>
              <a:t>Temporal evolution of contagiousness</a:t>
            </a:r>
            <a:endParaRPr/>
          </a:p>
          <a:p>
            <a:pPr indent="-285750" lvl="0" marL="285750" rtl="0" algn="l">
              <a:lnSpc>
                <a:spcPct val="102000"/>
              </a:lnSpc>
              <a:spcBef>
                <a:spcPts val="675"/>
              </a:spcBef>
              <a:spcAft>
                <a:spcPts val="0"/>
              </a:spcAft>
              <a:buClr>
                <a:srgbClr val="262626"/>
              </a:buClr>
              <a:buSzPts val="1935"/>
              <a:buFont typeface="Arial"/>
              <a:buChar char="•"/>
            </a:pPr>
            <a:r>
              <a:rPr lang="en"/>
              <a:t>Spread of the disease tracked via R</a:t>
            </a:r>
            <a:r>
              <a:rPr baseline="-25000" lang="en"/>
              <a:t>0</a:t>
            </a:r>
            <a:r>
              <a:rPr lang="en"/>
              <a:t> , attack rate etc</a:t>
            </a:r>
            <a:endParaRPr/>
          </a:p>
          <a:p>
            <a:pPr indent="-285750" lvl="0" marL="285750" rtl="0" algn="l">
              <a:lnSpc>
                <a:spcPct val="102000"/>
              </a:lnSpc>
              <a:spcBef>
                <a:spcPts val="675"/>
              </a:spcBef>
              <a:spcAft>
                <a:spcPts val="0"/>
              </a:spcAft>
              <a:buClr>
                <a:srgbClr val="262626"/>
              </a:buClr>
              <a:buSzPts val="1935"/>
              <a:buFont typeface="Arial"/>
              <a:buChar char="•"/>
            </a:pPr>
            <a:r>
              <a:rPr lang="en"/>
              <a:t>Parameters set or tuned to match known statistics</a:t>
            </a:r>
            <a:endParaRPr/>
          </a:p>
          <a:p>
            <a:pPr indent="-162877" lvl="0" marL="285750" rtl="0" algn="l">
              <a:lnSpc>
                <a:spcPct val="102000"/>
              </a:lnSpc>
              <a:spcBef>
                <a:spcPts val="675"/>
              </a:spcBef>
              <a:spcAft>
                <a:spcPts val="0"/>
              </a:spcAft>
              <a:buClr>
                <a:srgbClr val="262626"/>
              </a:buClr>
              <a:buSzPts val="1935"/>
              <a:buFont typeface="Arial"/>
              <a:buNone/>
            </a:pPr>
            <a:r>
              <a:t/>
            </a:r>
            <a:endParaRPr/>
          </a:p>
          <a:p>
            <a:pPr indent="-162877" lvl="0" marL="285750" rtl="0" algn="l">
              <a:lnSpc>
                <a:spcPct val="102000"/>
              </a:lnSpc>
              <a:spcBef>
                <a:spcPts val="675"/>
              </a:spcBef>
              <a:spcAft>
                <a:spcPts val="0"/>
              </a:spcAft>
              <a:buClr>
                <a:srgbClr val="262626"/>
              </a:buClr>
              <a:buSzPts val="1935"/>
              <a:buFont typeface="Arial"/>
              <a:buNone/>
            </a:pPr>
            <a:r>
              <a:t/>
            </a:r>
            <a:endParaRPr/>
          </a:p>
        </p:txBody>
      </p:sp>
      <p:sp>
        <p:nvSpPr>
          <p:cNvPr id="251" name="Google Shape;251;p39"/>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pic>
        <p:nvPicPr>
          <p:cNvPr id="252" name="Google Shape;252;p39"/>
          <p:cNvPicPr preferRelativeResize="0"/>
          <p:nvPr/>
        </p:nvPicPr>
        <p:blipFill rotWithShape="1">
          <a:blip r:embed="rId3">
            <a:alphaModFix/>
          </a:blip>
          <a:srcRect b="0" l="0" r="27262" t="0"/>
          <a:stretch/>
        </p:blipFill>
        <p:spPr>
          <a:xfrm>
            <a:off x="5514475" y="2914725"/>
            <a:ext cx="2466478" cy="1771602"/>
          </a:xfrm>
          <a:prstGeom prst="rect">
            <a:avLst/>
          </a:prstGeom>
          <a:noFill/>
          <a:ln>
            <a:noFill/>
          </a:ln>
        </p:spPr>
      </p:pic>
      <p:sp>
        <p:nvSpPr>
          <p:cNvPr id="253" name="Google Shape;253;p39"/>
          <p:cNvSpPr txBox="1"/>
          <p:nvPr/>
        </p:nvSpPr>
        <p:spPr>
          <a:xfrm>
            <a:off x="7964900" y="2855500"/>
            <a:ext cx="1375500" cy="511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latin typeface="Corbel"/>
                <a:ea typeface="Corbel"/>
                <a:cs typeface="Corbel"/>
                <a:sym typeface="Corbel"/>
              </a:rPr>
              <a:t>Individual characteristics &amp; behaviour</a:t>
            </a:r>
            <a:endParaRPr sz="1200">
              <a:latin typeface="Corbel"/>
              <a:ea typeface="Corbel"/>
              <a:cs typeface="Corbel"/>
              <a:sym typeface="Corbel"/>
            </a:endParaRPr>
          </a:p>
        </p:txBody>
      </p:sp>
      <p:sp>
        <p:nvSpPr>
          <p:cNvPr id="254" name="Google Shape;254;p39"/>
          <p:cNvSpPr txBox="1"/>
          <p:nvPr/>
        </p:nvSpPr>
        <p:spPr>
          <a:xfrm>
            <a:off x="7964900" y="3437175"/>
            <a:ext cx="1375500" cy="397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latin typeface="Corbel"/>
                <a:ea typeface="Corbel"/>
                <a:cs typeface="Corbel"/>
                <a:sym typeface="Corbel"/>
              </a:rPr>
              <a:t>Environmental &amp; </a:t>
            </a:r>
            <a:br>
              <a:rPr lang="en" sz="1200">
                <a:latin typeface="Corbel"/>
                <a:ea typeface="Corbel"/>
                <a:cs typeface="Corbel"/>
                <a:sym typeface="Corbel"/>
              </a:rPr>
            </a:br>
            <a:r>
              <a:rPr lang="en" sz="1200">
                <a:latin typeface="Corbel"/>
                <a:ea typeface="Corbel"/>
                <a:cs typeface="Corbel"/>
                <a:sym typeface="Corbel"/>
              </a:rPr>
              <a:t>Demographic factors</a:t>
            </a:r>
            <a:endParaRPr sz="1200">
              <a:latin typeface="Corbel"/>
              <a:ea typeface="Corbel"/>
              <a:cs typeface="Corbel"/>
              <a:sym typeface="Corbel"/>
            </a:endParaRPr>
          </a:p>
        </p:txBody>
      </p:sp>
      <p:sp>
        <p:nvSpPr>
          <p:cNvPr id="255" name="Google Shape;255;p39"/>
          <p:cNvSpPr txBox="1"/>
          <p:nvPr/>
        </p:nvSpPr>
        <p:spPr>
          <a:xfrm>
            <a:off x="7964900" y="4043113"/>
            <a:ext cx="1375500" cy="511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200">
                <a:latin typeface="Corbel"/>
                <a:ea typeface="Corbel"/>
                <a:cs typeface="Corbel"/>
                <a:sym typeface="Corbel"/>
              </a:rPr>
              <a:t>Locations &amp;</a:t>
            </a:r>
            <a:br>
              <a:rPr lang="en" sz="1200">
                <a:latin typeface="Corbel"/>
                <a:ea typeface="Corbel"/>
                <a:cs typeface="Corbel"/>
                <a:sym typeface="Corbel"/>
              </a:rPr>
            </a:br>
            <a:r>
              <a:rPr lang="en" sz="1200">
                <a:latin typeface="Corbel"/>
                <a:ea typeface="Corbel"/>
                <a:cs typeface="Corbel"/>
                <a:sym typeface="Corbel"/>
              </a:rPr>
              <a:t>Transportation</a:t>
            </a:r>
            <a:br>
              <a:rPr lang="en" sz="1200">
                <a:latin typeface="Corbel"/>
                <a:ea typeface="Corbel"/>
                <a:cs typeface="Corbel"/>
                <a:sym typeface="Corbel"/>
              </a:rPr>
            </a:br>
            <a:r>
              <a:rPr lang="en" sz="1200">
                <a:latin typeface="Corbel"/>
                <a:ea typeface="Corbel"/>
                <a:cs typeface="Corbel"/>
                <a:sym typeface="Corbel"/>
              </a:rPr>
              <a:t>information</a:t>
            </a:r>
            <a:endParaRPr sz="1200">
              <a:latin typeface="Corbel"/>
              <a:ea typeface="Corbel"/>
              <a:cs typeface="Corbel"/>
              <a:sym typeface="Cor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266700" y="216252"/>
            <a:ext cx="80010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Epidemiological Generative Model</a:t>
            </a:r>
            <a:endParaRPr/>
          </a:p>
        </p:txBody>
      </p:sp>
      <p:sp>
        <p:nvSpPr>
          <p:cNvPr id="261" name="Google Shape;261;p40"/>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
        <p:nvSpPr>
          <p:cNvPr id="262" name="Google Shape;262;p40"/>
          <p:cNvSpPr txBox="1"/>
          <p:nvPr/>
        </p:nvSpPr>
        <p:spPr>
          <a:xfrm>
            <a:off x="333850" y="980600"/>
            <a:ext cx="2283900" cy="5910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Environment</a:t>
            </a:r>
            <a:endParaRPr sz="1100"/>
          </a:p>
          <a:p>
            <a:pPr indent="-298450" lvl="0" marL="457200" rtl="0" algn="l">
              <a:spcBef>
                <a:spcPts val="0"/>
              </a:spcBef>
              <a:spcAft>
                <a:spcPts val="0"/>
              </a:spcAft>
              <a:buSzPts val="1100"/>
              <a:buChar char="-"/>
            </a:pPr>
            <a:r>
              <a:rPr lang="en" sz="1100"/>
              <a:t>Time (2h chunks)</a:t>
            </a:r>
            <a:endParaRPr b="1" sz="1100"/>
          </a:p>
        </p:txBody>
      </p:sp>
      <p:sp>
        <p:nvSpPr>
          <p:cNvPr id="263" name="Google Shape;263;p40"/>
          <p:cNvSpPr txBox="1"/>
          <p:nvPr/>
        </p:nvSpPr>
        <p:spPr>
          <a:xfrm>
            <a:off x="333850" y="1835275"/>
            <a:ext cx="2102400" cy="9651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City</a:t>
            </a:r>
            <a:endParaRPr sz="1100"/>
          </a:p>
          <a:p>
            <a:pPr indent="-298450" lvl="0" marL="457200" rtl="0" algn="l">
              <a:spcBef>
                <a:spcPts val="0"/>
              </a:spcBef>
              <a:spcAft>
                <a:spcPts val="0"/>
              </a:spcAft>
              <a:buSzPts val="1100"/>
              <a:buChar char="-"/>
            </a:pPr>
            <a:r>
              <a:rPr lang="en" sz="1100"/>
              <a:t>Graph structure</a:t>
            </a:r>
            <a:endParaRPr sz="1100"/>
          </a:p>
          <a:p>
            <a:pPr indent="-298450" lvl="0" marL="457200" rtl="0" algn="l">
              <a:spcBef>
                <a:spcPts val="0"/>
              </a:spcBef>
              <a:spcAft>
                <a:spcPts val="0"/>
              </a:spcAft>
              <a:buSzPts val="1100"/>
              <a:buChar char="-"/>
            </a:pPr>
            <a:r>
              <a:rPr lang="en" sz="1100"/>
              <a:t>Locations</a:t>
            </a:r>
            <a:endParaRPr sz="1100"/>
          </a:p>
          <a:p>
            <a:pPr indent="-298450" lvl="0" marL="457200" rtl="0" algn="l">
              <a:spcBef>
                <a:spcPts val="0"/>
              </a:spcBef>
              <a:spcAft>
                <a:spcPts val="0"/>
              </a:spcAft>
              <a:buSzPts val="1100"/>
              <a:buChar char="-"/>
            </a:pPr>
            <a:r>
              <a:rPr lang="en" sz="1100"/>
              <a:t>Events</a:t>
            </a:r>
            <a:endParaRPr b="1" sz="1100"/>
          </a:p>
        </p:txBody>
      </p:sp>
      <p:sp>
        <p:nvSpPr>
          <p:cNvPr id="264" name="Google Shape;264;p40"/>
          <p:cNvSpPr txBox="1"/>
          <p:nvPr/>
        </p:nvSpPr>
        <p:spPr>
          <a:xfrm>
            <a:off x="333850" y="3033450"/>
            <a:ext cx="2102400" cy="13872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Locations</a:t>
            </a:r>
            <a:endParaRPr sz="1100"/>
          </a:p>
          <a:p>
            <a:pPr indent="-298450" lvl="0" marL="457200" rtl="0" algn="l">
              <a:spcBef>
                <a:spcPts val="0"/>
              </a:spcBef>
              <a:spcAft>
                <a:spcPts val="0"/>
              </a:spcAft>
              <a:buSzPts val="1100"/>
              <a:buChar char="-"/>
            </a:pPr>
            <a:r>
              <a:rPr lang="en" sz="1100"/>
              <a:t>Households, parks, stores, misc.</a:t>
            </a:r>
            <a:endParaRPr sz="1100"/>
          </a:p>
          <a:p>
            <a:pPr indent="-298450" lvl="0" marL="457200" rtl="0" algn="l">
              <a:spcBef>
                <a:spcPts val="0"/>
              </a:spcBef>
              <a:spcAft>
                <a:spcPts val="0"/>
              </a:spcAft>
              <a:buSzPts val="1100"/>
              <a:buChar char="-"/>
            </a:pPr>
            <a:r>
              <a:rPr lang="en" sz="1100"/>
              <a:t>Contamination probability (depends on humans + material properties)</a:t>
            </a:r>
            <a:endParaRPr sz="1100"/>
          </a:p>
        </p:txBody>
      </p:sp>
      <p:sp>
        <p:nvSpPr>
          <p:cNvPr id="265" name="Google Shape;265;p40"/>
          <p:cNvSpPr txBox="1"/>
          <p:nvPr/>
        </p:nvSpPr>
        <p:spPr>
          <a:xfrm>
            <a:off x="6084375" y="963775"/>
            <a:ext cx="2819100" cy="9651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Events</a:t>
            </a:r>
            <a:endParaRPr sz="1100"/>
          </a:p>
          <a:p>
            <a:pPr indent="-298450" lvl="0" marL="457200" rtl="0" algn="l">
              <a:spcBef>
                <a:spcPts val="0"/>
              </a:spcBef>
              <a:spcAft>
                <a:spcPts val="0"/>
              </a:spcAft>
              <a:buSzPts val="1100"/>
              <a:buChar char="-"/>
            </a:pPr>
            <a:r>
              <a:rPr lang="en" sz="1100"/>
              <a:t>Encounter between 2 humans</a:t>
            </a:r>
            <a:endParaRPr sz="1100"/>
          </a:p>
          <a:p>
            <a:pPr indent="-298450" lvl="0" marL="457200" rtl="0" algn="l">
              <a:spcBef>
                <a:spcPts val="0"/>
              </a:spcBef>
              <a:spcAft>
                <a:spcPts val="0"/>
              </a:spcAft>
              <a:buSzPts val="1100"/>
              <a:buChar char="-"/>
            </a:pPr>
            <a:r>
              <a:rPr lang="en" sz="1100"/>
              <a:t>Human symptoms updated</a:t>
            </a:r>
            <a:endParaRPr sz="1100"/>
          </a:p>
          <a:p>
            <a:pPr indent="-298450" lvl="0" marL="457200" rtl="0" algn="l">
              <a:spcBef>
                <a:spcPts val="0"/>
              </a:spcBef>
              <a:spcAft>
                <a:spcPts val="0"/>
              </a:spcAft>
              <a:buSzPts val="1100"/>
              <a:buChar char="-"/>
            </a:pPr>
            <a:r>
              <a:rPr lang="en" sz="1100"/>
              <a:t>Human test results updated</a:t>
            </a:r>
            <a:endParaRPr sz="1100"/>
          </a:p>
        </p:txBody>
      </p:sp>
      <p:sp>
        <p:nvSpPr>
          <p:cNvPr id="266" name="Google Shape;266;p40"/>
          <p:cNvSpPr txBox="1"/>
          <p:nvPr/>
        </p:nvSpPr>
        <p:spPr>
          <a:xfrm>
            <a:off x="2766175" y="852225"/>
            <a:ext cx="3165900" cy="38340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Human</a:t>
            </a:r>
            <a:endParaRPr sz="1100"/>
          </a:p>
          <a:p>
            <a:pPr indent="-298450" lvl="0" marL="457200" rtl="0" algn="l">
              <a:spcBef>
                <a:spcPts val="0"/>
              </a:spcBef>
              <a:spcAft>
                <a:spcPts val="0"/>
              </a:spcAft>
              <a:buSzPts val="1100"/>
              <a:buChar char="-"/>
            </a:pPr>
            <a:r>
              <a:rPr lang="en" sz="1100"/>
              <a:t>Health</a:t>
            </a:r>
            <a:endParaRPr sz="1100"/>
          </a:p>
          <a:p>
            <a:pPr indent="-298450" lvl="1" marL="914400" rtl="0" algn="l">
              <a:spcBef>
                <a:spcPts val="0"/>
              </a:spcBef>
              <a:spcAft>
                <a:spcPts val="0"/>
              </a:spcAft>
              <a:buSzPts val="1100"/>
              <a:buChar char="-"/>
            </a:pPr>
            <a:r>
              <a:rPr lang="en" sz="1100"/>
              <a:t>Age, Sex</a:t>
            </a:r>
            <a:endParaRPr sz="1100"/>
          </a:p>
          <a:p>
            <a:pPr indent="-298450" lvl="1" marL="914400" rtl="0" algn="l">
              <a:spcBef>
                <a:spcPts val="0"/>
              </a:spcBef>
              <a:spcAft>
                <a:spcPts val="0"/>
              </a:spcAft>
              <a:buSzPts val="1100"/>
              <a:buChar char="-"/>
            </a:pPr>
            <a:r>
              <a:rPr lang="en" sz="1100"/>
              <a:t>Preexisting conditions (diabetes, heart disesase, asthma, etc.)</a:t>
            </a:r>
            <a:endParaRPr sz="1100"/>
          </a:p>
          <a:p>
            <a:pPr indent="-298450" lvl="1" marL="914400" rtl="0" algn="l">
              <a:spcBef>
                <a:spcPts val="0"/>
              </a:spcBef>
              <a:spcAft>
                <a:spcPts val="0"/>
              </a:spcAft>
              <a:buClr>
                <a:schemeClr val="dk1"/>
              </a:buClr>
              <a:buSzPts val="1100"/>
              <a:buChar char="-"/>
            </a:pPr>
            <a:r>
              <a:rPr lang="en" sz="1100">
                <a:solidFill>
                  <a:schemeClr val="dk1"/>
                </a:solidFill>
              </a:rPr>
              <a:t>Has cold, flu, or allergies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SEIR timestamp</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Symptoms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Viral load</a:t>
            </a:r>
            <a:endParaRPr sz="1100">
              <a:solidFill>
                <a:schemeClr val="dk1"/>
              </a:solidFill>
            </a:endParaRPr>
          </a:p>
          <a:p>
            <a:pPr indent="-298450" lvl="0" marL="457200" rtl="0" algn="l">
              <a:spcBef>
                <a:spcPts val="0"/>
              </a:spcBef>
              <a:spcAft>
                <a:spcPts val="0"/>
              </a:spcAft>
              <a:buSzPts val="1100"/>
              <a:buChar char="-"/>
            </a:pPr>
            <a:r>
              <a:rPr lang="en" sz="1100"/>
              <a:t>Status</a:t>
            </a:r>
            <a:endParaRPr sz="1100"/>
          </a:p>
          <a:p>
            <a:pPr indent="-298450" lvl="1" marL="914400" rtl="0" algn="l">
              <a:spcBef>
                <a:spcPts val="0"/>
              </a:spcBef>
              <a:spcAft>
                <a:spcPts val="0"/>
              </a:spcAft>
              <a:buSzPts val="1100"/>
              <a:buChar char="-"/>
            </a:pPr>
            <a:r>
              <a:rPr lang="en" sz="1100"/>
              <a:t>Travelled recently</a:t>
            </a:r>
            <a:endParaRPr sz="1100"/>
          </a:p>
          <a:p>
            <a:pPr indent="-298450" lvl="1" marL="914400" rtl="0" algn="l">
              <a:spcBef>
                <a:spcPts val="0"/>
              </a:spcBef>
              <a:spcAft>
                <a:spcPts val="0"/>
              </a:spcAft>
              <a:buSzPts val="1100"/>
              <a:buChar char="-"/>
            </a:pPr>
            <a:r>
              <a:rPr lang="en" sz="1100"/>
              <a:t>Carefullness profile</a:t>
            </a:r>
            <a:endParaRPr sz="1100"/>
          </a:p>
          <a:p>
            <a:pPr indent="-298450" lvl="1" marL="914400" rtl="0" algn="l">
              <a:spcBef>
                <a:spcPts val="0"/>
              </a:spcBef>
              <a:spcAft>
                <a:spcPts val="0"/>
              </a:spcAft>
              <a:buSzPts val="1100"/>
              <a:buChar char="-"/>
            </a:pPr>
            <a:r>
              <a:rPr lang="en" sz="1100"/>
              <a:t>Has app</a:t>
            </a:r>
            <a:endParaRPr sz="1100"/>
          </a:p>
          <a:p>
            <a:pPr indent="-298450" lvl="1" marL="914400" rtl="0" algn="l">
              <a:spcBef>
                <a:spcPts val="0"/>
              </a:spcBef>
              <a:spcAft>
                <a:spcPts val="0"/>
              </a:spcAft>
              <a:buSzPts val="1100"/>
              <a:buChar char="-"/>
            </a:pPr>
            <a:r>
              <a:rPr lang="en" sz="1100"/>
              <a:t>Wearing mask</a:t>
            </a:r>
            <a:endParaRPr sz="1100"/>
          </a:p>
          <a:p>
            <a:pPr indent="-298450" lvl="1" marL="914400" rtl="0" algn="l">
              <a:spcBef>
                <a:spcPts val="0"/>
              </a:spcBef>
              <a:spcAft>
                <a:spcPts val="0"/>
              </a:spcAft>
              <a:buSzPts val="1100"/>
              <a:buChar char="-"/>
            </a:pPr>
            <a:r>
              <a:rPr lang="en" sz="1100"/>
              <a:t>Infectiousness</a:t>
            </a:r>
            <a:endParaRPr sz="1100"/>
          </a:p>
          <a:p>
            <a:pPr indent="-298450" lvl="1" marL="914400" rtl="0" algn="l">
              <a:spcBef>
                <a:spcPts val="0"/>
              </a:spcBef>
              <a:spcAft>
                <a:spcPts val="0"/>
              </a:spcAft>
              <a:buSzPts val="1100"/>
              <a:buChar char="-"/>
            </a:pPr>
            <a:r>
              <a:rPr lang="en" sz="1100"/>
              <a:t>Household, workplace</a:t>
            </a:r>
            <a:endParaRPr sz="1100"/>
          </a:p>
          <a:p>
            <a:pPr indent="-298450" lvl="0" marL="457200" rtl="0" algn="l">
              <a:spcBef>
                <a:spcPts val="0"/>
              </a:spcBef>
              <a:spcAft>
                <a:spcPts val="0"/>
              </a:spcAft>
              <a:buSzPts val="1100"/>
              <a:buChar char="-"/>
            </a:pPr>
            <a:r>
              <a:rPr lang="en" sz="1100"/>
              <a:t>Mobility</a:t>
            </a:r>
            <a:endParaRPr sz="1100"/>
          </a:p>
          <a:p>
            <a:pPr indent="-298450" lvl="1" marL="914400" rtl="0" algn="l">
              <a:spcBef>
                <a:spcPts val="0"/>
              </a:spcBef>
              <a:spcAft>
                <a:spcPts val="0"/>
              </a:spcAft>
              <a:buSzPts val="1100"/>
              <a:buChar char="-"/>
            </a:pPr>
            <a:r>
              <a:rPr lang="en" sz="1100"/>
              <a:t>Working hours &amp; conditions</a:t>
            </a:r>
            <a:endParaRPr sz="1100"/>
          </a:p>
          <a:p>
            <a:pPr indent="-298450" lvl="1" marL="914400" rtl="0" algn="l">
              <a:spcBef>
                <a:spcPts val="0"/>
              </a:spcBef>
              <a:spcAft>
                <a:spcPts val="0"/>
              </a:spcAft>
              <a:buSzPts val="1100"/>
              <a:buChar char="-"/>
            </a:pPr>
            <a:r>
              <a:rPr lang="en" sz="1100"/>
              <a:t>Shopping profile</a:t>
            </a:r>
            <a:endParaRPr sz="1100"/>
          </a:p>
          <a:p>
            <a:pPr indent="-298450" lvl="1" marL="914400" rtl="0" algn="l">
              <a:spcBef>
                <a:spcPts val="0"/>
              </a:spcBef>
              <a:spcAft>
                <a:spcPts val="0"/>
              </a:spcAft>
              <a:buSzPts val="1100"/>
              <a:buChar char="-"/>
            </a:pPr>
            <a:r>
              <a:rPr lang="en" sz="1100"/>
              <a:t>Exercise profile</a:t>
            </a:r>
            <a:endParaRPr sz="1100"/>
          </a:p>
          <a:p>
            <a:pPr indent="-298450" lvl="1" marL="914400" rtl="0" algn="l">
              <a:spcBef>
                <a:spcPts val="0"/>
              </a:spcBef>
              <a:spcAft>
                <a:spcPts val="0"/>
              </a:spcAft>
              <a:buSzPts val="1100"/>
              <a:buChar char="-"/>
            </a:pPr>
            <a:r>
              <a:rPr lang="en" sz="1100"/>
              <a:t>Transit profile</a:t>
            </a:r>
            <a:endParaRPr sz="1100"/>
          </a:p>
        </p:txBody>
      </p:sp>
      <p:sp>
        <p:nvSpPr>
          <p:cNvPr id="267" name="Google Shape;267;p40"/>
          <p:cNvSpPr txBox="1"/>
          <p:nvPr/>
        </p:nvSpPr>
        <p:spPr>
          <a:xfrm>
            <a:off x="6084375" y="2030575"/>
            <a:ext cx="2819100" cy="1239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Encounter</a:t>
            </a:r>
            <a:endParaRPr sz="1100"/>
          </a:p>
          <a:p>
            <a:pPr indent="-298450" lvl="0" marL="457200" rtl="0" algn="l">
              <a:spcBef>
                <a:spcPts val="0"/>
              </a:spcBef>
              <a:spcAft>
                <a:spcPts val="0"/>
              </a:spcAft>
              <a:buSzPts val="1100"/>
              <a:buChar char="-"/>
            </a:pPr>
            <a:r>
              <a:rPr lang="en" sz="1100"/>
              <a:t>Human1, human2</a:t>
            </a:r>
            <a:endParaRPr sz="1100"/>
          </a:p>
          <a:p>
            <a:pPr indent="-298450" lvl="0" marL="457200" rtl="0" algn="l">
              <a:spcBef>
                <a:spcPts val="0"/>
              </a:spcBef>
              <a:spcAft>
                <a:spcPts val="0"/>
              </a:spcAft>
              <a:buSzPts val="1100"/>
              <a:buChar char="-"/>
            </a:pPr>
            <a:r>
              <a:rPr lang="en" sz="1100"/>
              <a:t>Distance</a:t>
            </a:r>
            <a:endParaRPr sz="1100"/>
          </a:p>
          <a:p>
            <a:pPr indent="-298450" lvl="0" marL="457200" rtl="0" algn="l">
              <a:spcBef>
                <a:spcPts val="0"/>
              </a:spcBef>
              <a:spcAft>
                <a:spcPts val="0"/>
              </a:spcAft>
              <a:buSzPts val="1100"/>
              <a:buChar char="-"/>
            </a:pPr>
            <a:r>
              <a:rPr lang="en" sz="1100"/>
              <a:t>Duration</a:t>
            </a:r>
            <a:endParaRPr sz="1100"/>
          </a:p>
          <a:p>
            <a:pPr indent="-298450" lvl="0" marL="457200" rtl="0" algn="l">
              <a:spcBef>
                <a:spcPts val="0"/>
              </a:spcBef>
              <a:spcAft>
                <a:spcPts val="0"/>
              </a:spcAft>
              <a:buSzPts val="1100"/>
              <a:buChar char="-"/>
            </a:pPr>
            <a:r>
              <a:rPr lang="en" sz="1100"/>
              <a:t>Location contamination</a:t>
            </a:r>
            <a:endParaRPr sz="1100"/>
          </a:p>
          <a:p>
            <a:pPr indent="0" lvl="0" marL="0" rtl="0" algn="l">
              <a:spcBef>
                <a:spcPts val="0"/>
              </a:spcBef>
              <a:spcAft>
                <a:spcPts val="0"/>
              </a:spcAft>
              <a:buNone/>
            </a:pPr>
            <a:r>
              <a:t/>
            </a:r>
            <a:endParaRPr sz="1100"/>
          </a:p>
        </p:txBody>
      </p:sp>
      <p:sp>
        <p:nvSpPr>
          <p:cNvPr id="268" name="Google Shape;268;p40"/>
          <p:cNvSpPr txBox="1"/>
          <p:nvPr/>
        </p:nvSpPr>
        <p:spPr>
          <a:xfrm>
            <a:off x="6084375" y="3478375"/>
            <a:ext cx="2819100" cy="9030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Mobility</a:t>
            </a:r>
            <a:endParaRPr sz="1100"/>
          </a:p>
          <a:p>
            <a:pPr indent="-298450" lvl="0" marL="457200" rtl="0" algn="l">
              <a:spcBef>
                <a:spcPts val="0"/>
              </a:spcBef>
              <a:spcAft>
                <a:spcPts val="0"/>
              </a:spcAft>
              <a:buSzPts val="1100"/>
              <a:buChar char="-"/>
            </a:pPr>
            <a:r>
              <a:rPr lang="en" sz="1100"/>
              <a:t>Humans move around the city to different locations according to their mobility profiles</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41"/>
          <p:cNvPicPr preferRelativeResize="0"/>
          <p:nvPr/>
        </p:nvPicPr>
        <p:blipFill>
          <a:blip r:embed="rId3">
            <a:alphaModFix/>
          </a:blip>
          <a:stretch>
            <a:fillRect/>
          </a:stretch>
        </p:blipFill>
        <p:spPr>
          <a:xfrm>
            <a:off x="4821350" y="2038350"/>
            <a:ext cx="4099625" cy="2571750"/>
          </a:xfrm>
          <a:prstGeom prst="rect">
            <a:avLst/>
          </a:prstGeom>
          <a:noFill/>
          <a:ln>
            <a:noFill/>
          </a:ln>
        </p:spPr>
      </p:pic>
      <p:sp>
        <p:nvSpPr>
          <p:cNvPr id="274" name="Google Shape;274;p41"/>
          <p:cNvSpPr txBox="1"/>
          <p:nvPr>
            <p:ph type="title"/>
          </p:nvPr>
        </p:nvSpPr>
        <p:spPr>
          <a:xfrm>
            <a:off x="266700" y="216252"/>
            <a:ext cx="80010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Epidemiological Generative Model</a:t>
            </a:r>
            <a:endParaRPr/>
          </a:p>
        </p:txBody>
      </p:sp>
      <p:sp>
        <p:nvSpPr>
          <p:cNvPr id="275" name="Google Shape;275;p41"/>
          <p:cNvSpPr txBox="1"/>
          <p:nvPr>
            <p:ph idx="1" type="body"/>
          </p:nvPr>
        </p:nvSpPr>
        <p:spPr>
          <a:xfrm>
            <a:off x="266700" y="827715"/>
            <a:ext cx="8001000" cy="3489900"/>
          </a:xfrm>
          <a:prstGeom prst="rect">
            <a:avLst/>
          </a:prstGeom>
          <a:noFill/>
          <a:ln>
            <a:noFill/>
          </a:ln>
        </p:spPr>
        <p:txBody>
          <a:bodyPr anchorCtr="0" anchor="t" bIns="45700" lIns="91425" spcFirstLastPara="1" rIns="91425" wrap="square" tIns="45700">
            <a:noAutofit/>
          </a:bodyPr>
          <a:lstStyle/>
          <a:p>
            <a:pPr indent="-285750" lvl="0" marL="285750" rtl="0" algn="l">
              <a:lnSpc>
                <a:spcPct val="112000"/>
              </a:lnSpc>
              <a:spcBef>
                <a:spcPts val="0"/>
              </a:spcBef>
              <a:spcAft>
                <a:spcPts val="0"/>
              </a:spcAft>
              <a:buClr>
                <a:srgbClr val="262626"/>
              </a:buClr>
              <a:buSzPts val="1935"/>
              <a:buFont typeface="Arial"/>
              <a:buChar char="•"/>
            </a:pPr>
            <a:r>
              <a:rPr lang="en"/>
              <a:t>Very strong constraints on the structure of generative model P</a:t>
            </a:r>
            <a:endParaRPr/>
          </a:p>
          <a:p>
            <a:pPr indent="-285750" lvl="0" marL="285750" rtl="0" algn="l">
              <a:lnSpc>
                <a:spcPct val="112000"/>
              </a:lnSpc>
              <a:spcBef>
                <a:spcPts val="675"/>
              </a:spcBef>
              <a:spcAft>
                <a:spcPts val="0"/>
              </a:spcAft>
              <a:buClr>
                <a:srgbClr val="262626"/>
              </a:buClr>
              <a:buSzPts val="1935"/>
              <a:buFont typeface="Arial"/>
              <a:buChar char="•"/>
            </a:pPr>
            <a:r>
              <a:rPr lang="en"/>
              <a:t>Approximately known coefficients and statistics for many elements of the model, but could be greatly improved with access to large scale data, including capturing effect of suspected factors and their interactions.</a:t>
            </a:r>
            <a:endParaRPr/>
          </a:p>
          <a:p>
            <a:pPr indent="-285750" lvl="0" marL="285750" rtl="0" algn="l">
              <a:lnSpc>
                <a:spcPct val="112000"/>
              </a:lnSpc>
              <a:spcBef>
                <a:spcPts val="675"/>
              </a:spcBef>
              <a:spcAft>
                <a:spcPts val="0"/>
              </a:spcAft>
              <a:buClr>
                <a:srgbClr val="262626"/>
              </a:buClr>
              <a:buSzPts val="1935"/>
              <a:buFont typeface="Arial"/>
              <a:buChar char="•"/>
            </a:pPr>
            <a:r>
              <a:rPr lang="en"/>
              <a:t>The joint can be decomposed in many smaller and structured pieces. At a high level:</a:t>
            </a:r>
            <a:endParaRPr/>
          </a:p>
        </p:txBody>
      </p:sp>
      <p:pic>
        <p:nvPicPr>
          <p:cNvPr id="276" name="Google Shape;276;p41"/>
          <p:cNvPicPr preferRelativeResize="0"/>
          <p:nvPr/>
        </p:nvPicPr>
        <p:blipFill rotWithShape="1">
          <a:blip r:embed="rId4">
            <a:alphaModFix/>
          </a:blip>
          <a:srcRect b="0" l="0" r="0" t="0"/>
          <a:stretch/>
        </p:blipFill>
        <p:spPr>
          <a:xfrm>
            <a:off x="641893" y="2748506"/>
            <a:ext cx="3975439" cy="1830203"/>
          </a:xfrm>
          <a:prstGeom prst="rect">
            <a:avLst/>
          </a:prstGeom>
          <a:noFill/>
          <a:ln>
            <a:noFill/>
          </a:ln>
        </p:spPr>
      </p:pic>
      <p:sp>
        <p:nvSpPr>
          <p:cNvPr id="277" name="Google Shape;277;p41"/>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266701" y="2162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Epidemiology Metrics</a:t>
            </a:r>
            <a:endParaRPr/>
          </a:p>
        </p:txBody>
      </p:sp>
      <p:sp>
        <p:nvSpPr>
          <p:cNvPr id="283" name="Google Shape;283;p42"/>
          <p:cNvSpPr txBox="1"/>
          <p:nvPr>
            <p:ph idx="1" type="body"/>
          </p:nvPr>
        </p:nvSpPr>
        <p:spPr>
          <a:xfrm>
            <a:off x="647700" y="1208723"/>
            <a:ext cx="8001000" cy="292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62626"/>
              </a:buClr>
              <a:buSzPts val="1800"/>
              <a:buNone/>
            </a:pPr>
            <a:r>
              <a:rPr b="1" lang="en" sz="1700"/>
              <a:t>1. </a:t>
            </a:r>
            <a:r>
              <a:rPr b="1" lang="en" sz="1700"/>
              <a:t>Demographics</a:t>
            </a:r>
            <a:endParaRPr b="1" sz="1700"/>
          </a:p>
          <a:p>
            <a:pPr indent="-273050" lvl="0" marL="285750" rtl="0" algn="l">
              <a:lnSpc>
                <a:spcPct val="150000"/>
              </a:lnSpc>
              <a:spcBef>
                <a:spcPts val="1000"/>
              </a:spcBef>
              <a:spcAft>
                <a:spcPts val="0"/>
              </a:spcAft>
              <a:buClr>
                <a:srgbClr val="262626"/>
              </a:buClr>
              <a:buSzPts val="1400"/>
              <a:buChar char="•"/>
            </a:pPr>
            <a:r>
              <a:rPr lang="en" sz="1400"/>
              <a:t>Age and sex distribution (Canadian population)  (Montreal population)</a:t>
            </a:r>
            <a:endParaRPr sz="1300"/>
          </a:p>
          <a:p>
            <a:pPr indent="-273050" lvl="0" marL="285750" rtl="0" algn="l">
              <a:lnSpc>
                <a:spcPct val="150000"/>
              </a:lnSpc>
              <a:spcBef>
                <a:spcPts val="0"/>
              </a:spcBef>
              <a:spcAft>
                <a:spcPts val="0"/>
              </a:spcAft>
              <a:buClr>
                <a:srgbClr val="262626"/>
              </a:buClr>
              <a:buSzPts val="1400"/>
              <a:buChar char="•"/>
            </a:pPr>
            <a:r>
              <a:rPr lang="en" sz="1400"/>
              <a:t>Average household size (Canadian population, by province?)</a:t>
            </a:r>
            <a:endParaRPr sz="1300"/>
          </a:p>
          <a:p>
            <a:pPr indent="-273050" lvl="0" marL="285750" rtl="0" algn="l">
              <a:lnSpc>
                <a:spcPct val="150000"/>
              </a:lnSpc>
              <a:spcBef>
                <a:spcPts val="0"/>
              </a:spcBef>
              <a:spcAft>
                <a:spcPts val="0"/>
              </a:spcAft>
              <a:buClr>
                <a:srgbClr val="262626"/>
              </a:buClr>
              <a:buSzPts val="1400"/>
              <a:buChar char="•"/>
            </a:pPr>
            <a:r>
              <a:rPr lang="en" sz="1400"/>
              <a:t>Rates of comorbidities in general population</a:t>
            </a:r>
            <a:endParaRPr sz="1300"/>
          </a:p>
          <a:p>
            <a:pPr indent="-237050" lvl="1" marL="607500" rtl="0" algn="l">
              <a:lnSpc>
                <a:spcPct val="150000"/>
              </a:lnSpc>
              <a:spcBef>
                <a:spcPts val="0"/>
              </a:spcBef>
              <a:spcAft>
                <a:spcPts val="0"/>
              </a:spcAft>
              <a:buClr>
                <a:srgbClr val="262626"/>
              </a:buClr>
              <a:buSzPts val="1200"/>
              <a:buChar char="•"/>
            </a:pPr>
            <a:r>
              <a:rPr lang="en" sz="1200"/>
              <a:t>Heart conditions and neurological conditions (i.e. CVD, stroke), </a:t>
            </a:r>
            <a:endParaRPr sz="1150"/>
          </a:p>
          <a:p>
            <a:pPr indent="-237050" lvl="1" marL="607500" rtl="0" algn="l">
              <a:lnSpc>
                <a:spcPct val="150000"/>
              </a:lnSpc>
              <a:spcBef>
                <a:spcPts val="0"/>
              </a:spcBef>
              <a:spcAft>
                <a:spcPts val="0"/>
              </a:spcAft>
              <a:buClr>
                <a:srgbClr val="262626"/>
              </a:buClr>
              <a:buSzPts val="1200"/>
              <a:buChar char="•"/>
            </a:pPr>
            <a:r>
              <a:rPr lang="en" sz="1200"/>
              <a:t>Diabetes, overweight/obesity, </a:t>
            </a:r>
            <a:endParaRPr sz="1150"/>
          </a:p>
          <a:p>
            <a:pPr indent="-237050" lvl="1" marL="607500" rtl="0" algn="l">
              <a:lnSpc>
                <a:spcPct val="150000"/>
              </a:lnSpc>
              <a:spcBef>
                <a:spcPts val="0"/>
              </a:spcBef>
              <a:spcAft>
                <a:spcPts val="0"/>
              </a:spcAft>
              <a:buClr>
                <a:srgbClr val="262626"/>
              </a:buClr>
              <a:buSzPts val="1200"/>
              <a:buChar char="•"/>
            </a:pPr>
            <a:r>
              <a:rPr lang="en" sz="1200"/>
              <a:t>Respiratory conditions (i.e. asthma, COPD) </a:t>
            </a:r>
            <a:endParaRPr sz="1200"/>
          </a:p>
          <a:p>
            <a:pPr indent="-273050" lvl="0" marL="285750" rtl="0" algn="l">
              <a:lnSpc>
                <a:spcPct val="150000"/>
              </a:lnSpc>
              <a:spcBef>
                <a:spcPts val="0"/>
              </a:spcBef>
              <a:spcAft>
                <a:spcPts val="0"/>
              </a:spcAft>
              <a:buClr>
                <a:srgbClr val="262626"/>
              </a:buClr>
              <a:buSzPts val="1400"/>
              <a:buChar char="•"/>
            </a:pPr>
            <a:r>
              <a:rPr lang="en" sz="1400"/>
              <a:t>Rate of flu/cold and seasonal allergies in general population</a:t>
            </a:r>
            <a:endParaRPr sz="1300"/>
          </a:p>
        </p:txBody>
      </p:sp>
      <p:sp>
        <p:nvSpPr>
          <p:cNvPr id="284" name="Google Shape;284;p42"/>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
        <p:nvSpPr>
          <p:cNvPr id="285" name="Google Shape;285;p42"/>
          <p:cNvSpPr txBox="1"/>
          <p:nvPr/>
        </p:nvSpPr>
        <p:spPr>
          <a:xfrm>
            <a:off x="304800" y="762000"/>
            <a:ext cx="8428200" cy="421200"/>
          </a:xfrm>
          <a:prstGeom prst="rect">
            <a:avLst/>
          </a:prstGeom>
          <a:noFill/>
          <a:ln>
            <a:noFill/>
          </a:ln>
        </p:spPr>
        <p:txBody>
          <a:bodyPr anchorCtr="0" anchor="t" bIns="91425" lIns="91425" spcFirstLastPara="1" rIns="91425" wrap="square" tIns="91425">
            <a:noAutofit/>
          </a:bodyPr>
          <a:lstStyle/>
          <a:p>
            <a:pPr indent="-285750" lvl="0" marL="285750" rtl="0" algn="l">
              <a:lnSpc>
                <a:spcPct val="112000"/>
              </a:lnSpc>
              <a:spcBef>
                <a:spcPts val="0"/>
              </a:spcBef>
              <a:spcAft>
                <a:spcPts val="0"/>
              </a:spcAft>
              <a:buClr>
                <a:srgbClr val="262626"/>
              </a:buClr>
              <a:buSzPts val="1935"/>
              <a:buChar char="•"/>
            </a:pPr>
            <a:r>
              <a:rPr lang="en" sz="1500">
                <a:solidFill>
                  <a:srgbClr val="262626"/>
                </a:solidFill>
                <a:latin typeface="Corbel"/>
                <a:ea typeface="Corbel"/>
                <a:cs typeface="Corbel"/>
                <a:sym typeface="Corbel"/>
              </a:rPr>
              <a:t>To ensure the simulator is representative of reality, we check many metrics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266701" y="2162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Epidemiology Metrics</a:t>
            </a:r>
            <a:endParaRPr/>
          </a:p>
        </p:txBody>
      </p:sp>
      <p:sp>
        <p:nvSpPr>
          <p:cNvPr id="291" name="Google Shape;291;p43"/>
          <p:cNvSpPr txBox="1"/>
          <p:nvPr>
            <p:ph idx="1" type="body"/>
          </p:nvPr>
        </p:nvSpPr>
        <p:spPr>
          <a:xfrm>
            <a:off x="647700" y="1132515"/>
            <a:ext cx="8001000" cy="348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62626"/>
              </a:buClr>
              <a:buSzPts val="1500"/>
              <a:buNone/>
            </a:pPr>
            <a:r>
              <a:rPr b="1" lang="en"/>
              <a:t>2. Epidemiology of COVID-19 </a:t>
            </a:r>
            <a:endParaRPr b="1"/>
          </a:p>
          <a:p>
            <a:pPr indent="-249750" lvl="1" marL="607500" rtl="0" algn="l">
              <a:lnSpc>
                <a:spcPct val="100000"/>
              </a:lnSpc>
              <a:spcBef>
                <a:spcPts val="0"/>
              </a:spcBef>
              <a:spcAft>
                <a:spcPts val="0"/>
              </a:spcAft>
              <a:buClr>
                <a:srgbClr val="262626"/>
              </a:buClr>
              <a:buSzPts val="1300"/>
              <a:buChar char="•"/>
            </a:pPr>
            <a:r>
              <a:rPr lang="en"/>
              <a:t>Proportion of population infected by COVID (with positive test result)</a:t>
            </a:r>
            <a:endParaRPr/>
          </a:p>
          <a:p>
            <a:pPr indent="-212598" lvl="2" marL="785196" rtl="0" algn="l">
              <a:lnSpc>
                <a:spcPct val="100000"/>
              </a:lnSpc>
              <a:spcBef>
                <a:spcPts val="0"/>
              </a:spcBef>
              <a:spcAft>
                <a:spcPts val="0"/>
              </a:spcAft>
              <a:buClr>
                <a:srgbClr val="262626"/>
              </a:buClr>
              <a:buSzPts val="1200"/>
              <a:buChar char="•"/>
            </a:pPr>
            <a:r>
              <a:rPr lang="en"/>
              <a:t>Province level, city level, per household</a:t>
            </a:r>
            <a:endParaRPr/>
          </a:p>
          <a:p>
            <a:pPr indent="-249750" lvl="1" marL="607500" rtl="0" algn="l">
              <a:lnSpc>
                <a:spcPct val="100000"/>
              </a:lnSpc>
              <a:spcBef>
                <a:spcPts val="0"/>
              </a:spcBef>
              <a:spcAft>
                <a:spcPts val="0"/>
              </a:spcAft>
              <a:buClr>
                <a:srgbClr val="262626"/>
              </a:buClr>
              <a:buSzPts val="1495"/>
              <a:buChar char="•"/>
            </a:pPr>
            <a:r>
              <a:rPr lang="en"/>
              <a:t>Proportion exhibiting symptoms</a:t>
            </a:r>
            <a:endParaRPr/>
          </a:p>
          <a:p>
            <a:pPr indent="-212598" lvl="2" marL="785196" rtl="0" algn="l">
              <a:lnSpc>
                <a:spcPct val="100000"/>
              </a:lnSpc>
              <a:spcBef>
                <a:spcPts val="0"/>
              </a:spcBef>
              <a:spcAft>
                <a:spcPts val="0"/>
              </a:spcAft>
              <a:buClr>
                <a:srgbClr val="262626"/>
              </a:buClr>
              <a:buSzPts val="1200"/>
              <a:buChar char="•"/>
            </a:pPr>
            <a:r>
              <a:rPr lang="en"/>
              <a:t>Fever, fatigue, headache, trouble breathing, loss of taste, dry cough, sore throat, diarrhoea, muscle soreness/aches</a:t>
            </a:r>
            <a:endParaRPr/>
          </a:p>
          <a:p>
            <a:pPr indent="-249750" lvl="1" marL="607500" rtl="0" algn="l">
              <a:lnSpc>
                <a:spcPct val="100000"/>
              </a:lnSpc>
              <a:spcBef>
                <a:spcPts val="0"/>
              </a:spcBef>
              <a:spcAft>
                <a:spcPts val="0"/>
              </a:spcAft>
              <a:buClr>
                <a:srgbClr val="262626"/>
              </a:buClr>
              <a:buSzPts val="1495"/>
              <a:buChar char="•"/>
            </a:pPr>
            <a:r>
              <a:rPr lang="en"/>
              <a:t>Proportion asymptomatic</a:t>
            </a:r>
            <a:endParaRPr/>
          </a:p>
          <a:p>
            <a:pPr indent="-212598" lvl="2" marL="785196" rtl="0" algn="l">
              <a:lnSpc>
                <a:spcPct val="100000"/>
              </a:lnSpc>
              <a:spcBef>
                <a:spcPts val="0"/>
              </a:spcBef>
              <a:spcAft>
                <a:spcPts val="0"/>
              </a:spcAft>
              <a:buClr>
                <a:srgbClr val="262626"/>
              </a:buClr>
              <a:buSzPts val="1200"/>
              <a:buChar char="•"/>
            </a:pPr>
            <a:r>
              <a:rPr lang="en"/>
              <a:t>Age, Sex, High-risk groups (i.e. long-term residential care facilities, hospitals)</a:t>
            </a:r>
            <a:endParaRPr/>
          </a:p>
          <a:p>
            <a:pPr indent="-249750" lvl="1" marL="607500" rtl="0" algn="l">
              <a:lnSpc>
                <a:spcPct val="100000"/>
              </a:lnSpc>
              <a:spcBef>
                <a:spcPts val="0"/>
              </a:spcBef>
              <a:spcAft>
                <a:spcPts val="0"/>
              </a:spcAft>
              <a:buClr>
                <a:srgbClr val="262626"/>
              </a:buClr>
              <a:buSzPts val="1495"/>
              <a:buChar char="•"/>
            </a:pPr>
            <a:r>
              <a:rPr lang="en"/>
              <a:t>Proportion confirmed positive for COVID  </a:t>
            </a:r>
            <a:endParaRPr/>
          </a:p>
          <a:p>
            <a:pPr indent="-212598" lvl="2" marL="785196" rtl="0" algn="l">
              <a:lnSpc>
                <a:spcPct val="100000"/>
              </a:lnSpc>
              <a:spcBef>
                <a:spcPts val="0"/>
              </a:spcBef>
              <a:spcAft>
                <a:spcPts val="0"/>
              </a:spcAft>
              <a:buClr>
                <a:srgbClr val="262626"/>
              </a:buClr>
              <a:buSzPts val="1200"/>
              <a:buChar char="•"/>
            </a:pPr>
            <a:r>
              <a:rPr lang="en"/>
              <a:t>PCR test</a:t>
            </a:r>
            <a:endParaRPr/>
          </a:p>
          <a:p>
            <a:pPr indent="-212598" lvl="2" marL="785196" rtl="0" algn="l">
              <a:lnSpc>
                <a:spcPct val="100000"/>
              </a:lnSpc>
              <a:spcBef>
                <a:spcPts val="0"/>
              </a:spcBef>
              <a:spcAft>
                <a:spcPts val="0"/>
              </a:spcAft>
              <a:buClr>
                <a:srgbClr val="262626"/>
              </a:buClr>
              <a:buSzPts val="1200"/>
              <a:buChar char="•"/>
            </a:pPr>
            <a:r>
              <a:rPr lang="en"/>
              <a:t> Tested but did not receive official results</a:t>
            </a:r>
            <a:endParaRPr/>
          </a:p>
          <a:p>
            <a:pPr indent="-212598" lvl="2" marL="785196" rtl="0" algn="l">
              <a:lnSpc>
                <a:spcPct val="100000"/>
              </a:lnSpc>
              <a:spcBef>
                <a:spcPts val="0"/>
              </a:spcBef>
              <a:spcAft>
                <a:spcPts val="0"/>
              </a:spcAft>
              <a:buClr>
                <a:srgbClr val="262626"/>
              </a:buClr>
              <a:buSzPts val="1200"/>
              <a:buChar char="•"/>
            </a:pPr>
            <a:r>
              <a:rPr lang="en"/>
              <a:t>No test, symptoms and contact with a case (presumed positive)</a:t>
            </a:r>
            <a:endParaRPr/>
          </a:p>
          <a:p>
            <a:pPr indent="-249750" lvl="1" marL="607500" rtl="0" algn="l">
              <a:lnSpc>
                <a:spcPct val="100000"/>
              </a:lnSpc>
              <a:spcBef>
                <a:spcPts val="0"/>
              </a:spcBef>
              <a:spcAft>
                <a:spcPts val="0"/>
              </a:spcAft>
              <a:buClr>
                <a:srgbClr val="262626"/>
              </a:buClr>
              <a:buSzPts val="1495"/>
              <a:buChar char="•"/>
            </a:pPr>
            <a:r>
              <a:rPr lang="en"/>
              <a:t>Proportion died (case fatality), Proportion recovered, Proportion of COVID cases hospitalized</a:t>
            </a:r>
            <a:endParaRPr/>
          </a:p>
          <a:p>
            <a:pPr indent="-249750" lvl="1" marL="607500" rtl="0" algn="l">
              <a:lnSpc>
                <a:spcPct val="100000"/>
              </a:lnSpc>
              <a:spcBef>
                <a:spcPts val="0"/>
              </a:spcBef>
              <a:spcAft>
                <a:spcPts val="0"/>
              </a:spcAft>
              <a:buClr>
                <a:srgbClr val="262626"/>
              </a:buClr>
              <a:buSzPts val="1495"/>
              <a:buChar char="•"/>
            </a:pPr>
            <a:r>
              <a:rPr lang="en"/>
              <a:t>Hospitalized in ICU (degree of severity)</a:t>
            </a:r>
            <a:endParaRPr/>
          </a:p>
          <a:p>
            <a:pPr indent="-249750" lvl="1" marL="607500" rtl="0" algn="l">
              <a:lnSpc>
                <a:spcPct val="100000"/>
              </a:lnSpc>
              <a:spcBef>
                <a:spcPts val="0"/>
              </a:spcBef>
              <a:spcAft>
                <a:spcPts val="0"/>
              </a:spcAft>
              <a:buClr>
                <a:srgbClr val="262626"/>
              </a:buClr>
              <a:buSzPts val="1495"/>
              <a:buChar char="•"/>
            </a:pPr>
            <a:r>
              <a:rPr lang="en"/>
              <a:t>Hospitalized and requiring mechanical ventilation (most severe, before death)</a:t>
            </a:r>
            <a:endParaRPr/>
          </a:p>
        </p:txBody>
      </p:sp>
      <p:sp>
        <p:nvSpPr>
          <p:cNvPr id="292" name="Google Shape;292;p43"/>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
        <p:nvSpPr>
          <p:cNvPr id="293" name="Google Shape;293;p43"/>
          <p:cNvSpPr txBox="1"/>
          <p:nvPr/>
        </p:nvSpPr>
        <p:spPr>
          <a:xfrm>
            <a:off x="304800" y="762000"/>
            <a:ext cx="8428200" cy="421200"/>
          </a:xfrm>
          <a:prstGeom prst="rect">
            <a:avLst/>
          </a:prstGeom>
          <a:noFill/>
          <a:ln>
            <a:noFill/>
          </a:ln>
        </p:spPr>
        <p:txBody>
          <a:bodyPr anchorCtr="0" anchor="t" bIns="91425" lIns="91425" spcFirstLastPara="1" rIns="91425" wrap="square" tIns="91425">
            <a:noAutofit/>
          </a:bodyPr>
          <a:lstStyle/>
          <a:p>
            <a:pPr indent="-285750" lvl="0" marL="285750" rtl="0" algn="l">
              <a:lnSpc>
                <a:spcPct val="112000"/>
              </a:lnSpc>
              <a:spcBef>
                <a:spcPts val="0"/>
              </a:spcBef>
              <a:spcAft>
                <a:spcPts val="0"/>
              </a:spcAft>
              <a:buClr>
                <a:srgbClr val="262626"/>
              </a:buClr>
              <a:buSzPts val="1935"/>
              <a:buChar char="•"/>
            </a:pPr>
            <a:r>
              <a:rPr lang="en" sz="1500">
                <a:solidFill>
                  <a:srgbClr val="262626"/>
                </a:solidFill>
                <a:latin typeface="Corbel"/>
                <a:ea typeface="Corbel"/>
                <a:cs typeface="Corbel"/>
                <a:sym typeface="Corbel"/>
              </a:rPr>
              <a:t>To ensure the simulator is representative of reality, we check many metrics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190501" y="1400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Epidemiology Metrics</a:t>
            </a:r>
            <a:endParaRPr/>
          </a:p>
        </p:txBody>
      </p:sp>
      <p:sp>
        <p:nvSpPr>
          <p:cNvPr id="299" name="Google Shape;299;p44"/>
          <p:cNvSpPr txBox="1"/>
          <p:nvPr>
            <p:ph idx="1" type="body"/>
          </p:nvPr>
        </p:nvSpPr>
        <p:spPr>
          <a:xfrm>
            <a:off x="571500" y="1132515"/>
            <a:ext cx="8001000" cy="348982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62626"/>
              </a:buClr>
              <a:buSzPts val="1500"/>
              <a:buNone/>
            </a:pPr>
            <a:r>
              <a:rPr b="1" lang="en"/>
              <a:t>2. Epidemiology of COVID-19  (cont’d)</a:t>
            </a:r>
            <a:endParaRPr b="1"/>
          </a:p>
          <a:p>
            <a:pPr indent="-249750" lvl="1" marL="607500" rtl="0" algn="l">
              <a:lnSpc>
                <a:spcPct val="90000"/>
              </a:lnSpc>
              <a:spcBef>
                <a:spcPts val="0"/>
              </a:spcBef>
              <a:spcAft>
                <a:spcPts val="0"/>
              </a:spcAft>
              <a:buClr>
                <a:srgbClr val="262626"/>
              </a:buClr>
              <a:buSzPts val="1300"/>
              <a:buChar char="•"/>
            </a:pPr>
            <a:r>
              <a:rPr lang="en"/>
              <a:t>Probability of being infected by:</a:t>
            </a:r>
            <a:endParaRPr/>
          </a:p>
          <a:p>
            <a:pPr indent="-212598" lvl="2" marL="785196" rtl="0" algn="l">
              <a:lnSpc>
                <a:spcPct val="90000"/>
              </a:lnSpc>
              <a:spcBef>
                <a:spcPts val="0"/>
              </a:spcBef>
              <a:spcAft>
                <a:spcPts val="0"/>
              </a:spcAft>
              <a:buClr>
                <a:srgbClr val="262626"/>
              </a:buClr>
              <a:buSzPts val="1200"/>
              <a:buChar char="•"/>
            </a:pPr>
            <a:r>
              <a:rPr lang="en"/>
              <a:t>Age group,Sex, Recent international travel, Long-term residential care facility, Hospital, Community WorkplaceSchool/daycare, Public transportation/Ride shares</a:t>
            </a:r>
            <a:endParaRPr/>
          </a:p>
          <a:p>
            <a:pPr indent="-249750" lvl="1" marL="607500" rtl="0" algn="l">
              <a:lnSpc>
                <a:spcPct val="90000"/>
              </a:lnSpc>
              <a:spcBef>
                <a:spcPts val="0"/>
              </a:spcBef>
              <a:spcAft>
                <a:spcPts val="0"/>
              </a:spcAft>
              <a:buClr>
                <a:srgbClr val="262626"/>
              </a:buClr>
              <a:buSzPts val="1495"/>
              <a:buChar char="•"/>
            </a:pPr>
            <a:r>
              <a:rPr lang="en"/>
              <a:t>Average number of other people that person A will infect (Ro) </a:t>
            </a:r>
            <a:endParaRPr/>
          </a:p>
          <a:p>
            <a:pPr indent="-212598" lvl="2" marL="785196" rtl="0" algn="l">
              <a:lnSpc>
                <a:spcPct val="90000"/>
              </a:lnSpc>
              <a:spcBef>
                <a:spcPts val="0"/>
              </a:spcBef>
              <a:spcAft>
                <a:spcPts val="0"/>
              </a:spcAft>
              <a:buClr>
                <a:srgbClr val="262626"/>
              </a:buClr>
              <a:buSzPts val="1200"/>
              <a:buChar char="•"/>
            </a:pPr>
            <a:r>
              <a:rPr lang="en"/>
              <a:t>All Canadians (on average), Age group, Healthcare workers</a:t>
            </a:r>
            <a:endParaRPr/>
          </a:p>
          <a:p>
            <a:pPr indent="-249750" lvl="1" marL="607500" rtl="0" algn="l">
              <a:lnSpc>
                <a:spcPct val="90000"/>
              </a:lnSpc>
              <a:spcBef>
                <a:spcPts val="0"/>
              </a:spcBef>
              <a:spcAft>
                <a:spcPts val="0"/>
              </a:spcAft>
              <a:buClr>
                <a:srgbClr val="262626"/>
              </a:buClr>
              <a:buSzPts val="1495"/>
              <a:buChar char="•"/>
            </a:pPr>
            <a:r>
              <a:rPr lang="en"/>
              <a:t>Incubation time - persons infected with COVID </a:t>
            </a:r>
            <a:endParaRPr/>
          </a:p>
          <a:p>
            <a:pPr indent="-212598" lvl="2" marL="785196" rtl="0" algn="l">
              <a:lnSpc>
                <a:spcPct val="90000"/>
              </a:lnSpc>
              <a:spcBef>
                <a:spcPts val="0"/>
              </a:spcBef>
              <a:spcAft>
                <a:spcPts val="0"/>
              </a:spcAft>
              <a:buClr>
                <a:srgbClr val="262626"/>
              </a:buClr>
              <a:buSzPts val="1200"/>
              <a:buChar char="•"/>
            </a:pPr>
            <a:r>
              <a:rPr lang="en"/>
              <a:t>Time (days) person is in latent phase, Time (days) person is infected with COVIDTime (days) person is contagious</a:t>
            </a:r>
            <a:endParaRPr/>
          </a:p>
          <a:p>
            <a:pPr indent="-249750" lvl="1" marL="607500" rtl="0" algn="l">
              <a:lnSpc>
                <a:spcPct val="90000"/>
              </a:lnSpc>
              <a:spcBef>
                <a:spcPts val="0"/>
              </a:spcBef>
              <a:spcAft>
                <a:spcPts val="0"/>
              </a:spcAft>
              <a:buClr>
                <a:srgbClr val="262626"/>
              </a:buClr>
              <a:buSzPts val="1495"/>
              <a:buChar char="•"/>
            </a:pPr>
            <a:r>
              <a:rPr lang="en"/>
              <a:t>Proximity with COVID positive person</a:t>
            </a:r>
            <a:endParaRPr/>
          </a:p>
          <a:p>
            <a:pPr indent="-212598" lvl="2" marL="785196" rtl="0" algn="l">
              <a:lnSpc>
                <a:spcPct val="90000"/>
              </a:lnSpc>
              <a:spcBef>
                <a:spcPts val="0"/>
              </a:spcBef>
              <a:spcAft>
                <a:spcPts val="0"/>
              </a:spcAft>
              <a:buClr>
                <a:srgbClr val="262626"/>
              </a:buClr>
              <a:buSzPts val="1200"/>
              <a:buChar char="•"/>
            </a:pPr>
            <a:r>
              <a:rPr lang="en"/>
              <a:t>Distance to contact (&lt;1m, 1-4m, 5-9m, 10+m), Time spent with contact (&lt;15 min, 16-30 min, 31+ min) </a:t>
            </a:r>
            <a:endParaRPr/>
          </a:p>
          <a:p>
            <a:pPr indent="0" lvl="0" marL="0" rtl="0" algn="l">
              <a:lnSpc>
                <a:spcPct val="90000"/>
              </a:lnSpc>
              <a:spcBef>
                <a:spcPts val="0"/>
              </a:spcBef>
              <a:spcAft>
                <a:spcPts val="0"/>
              </a:spcAft>
              <a:buClr>
                <a:srgbClr val="262626"/>
              </a:buClr>
              <a:buSzPts val="1935"/>
              <a:buNone/>
            </a:pPr>
            <a:r>
              <a:rPr b="1" lang="en"/>
              <a:t>3. Interventions</a:t>
            </a:r>
            <a:endParaRPr b="1"/>
          </a:p>
          <a:p>
            <a:pPr indent="-249750" lvl="1" marL="607500" rtl="0" algn="l">
              <a:lnSpc>
                <a:spcPct val="90000"/>
              </a:lnSpc>
              <a:spcBef>
                <a:spcPts val="0"/>
              </a:spcBef>
              <a:spcAft>
                <a:spcPts val="0"/>
              </a:spcAft>
              <a:buClr>
                <a:srgbClr val="262626"/>
              </a:buClr>
              <a:buSzPts val="1495"/>
              <a:buChar char="•"/>
            </a:pPr>
            <a:r>
              <a:rPr lang="en"/>
              <a:t>Social distancing</a:t>
            </a:r>
            <a:endParaRPr/>
          </a:p>
          <a:p>
            <a:pPr indent="-212598" lvl="2" marL="785196" rtl="0" algn="l">
              <a:lnSpc>
                <a:spcPct val="90000"/>
              </a:lnSpc>
              <a:spcBef>
                <a:spcPts val="0"/>
              </a:spcBef>
              <a:spcAft>
                <a:spcPts val="0"/>
              </a:spcAft>
              <a:buClr>
                <a:srgbClr val="262626"/>
              </a:buClr>
              <a:buSzPts val="1200"/>
              <a:buChar char="•"/>
            </a:pPr>
            <a:r>
              <a:rPr lang="en"/>
              <a:t>Proportion participating in social distancing (i.e. 70%, 80%, 90%)</a:t>
            </a:r>
            <a:endParaRPr/>
          </a:p>
          <a:p>
            <a:pPr indent="-249750" lvl="1" marL="607500" rtl="0" algn="l">
              <a:lnSpc>
                <a:spcPct val="90000"/>
              </a:lnSpc>
              <a:spcBef>
                <a:spcPts val="0"/>
              </a:spcBef>
              <a:spcAft>
                <a:spcPts val="0"/>
              </a:spcAft>
              <a:buClr>
                <a:srgbClr val="262626"/>
              </a:buClr>
              <a:buSzPts val="1495"/>
              <a:buChar char="•"/>
            </a:pPr>
            <a:r>
              <a:rPr lang="en"/>
              <a:t>Self-isolation</a:t>
            </a:r>
            <a:endParaRPr/>
          </a:p>
          <a:p>
            <a:pPr indent="-212598" lvl="2" marL="785196" rtl="0" algn="l">
              <a:lnSpc>
                <a:spcPct val="90000"/>
              </a:lnSpc>
              <a:spcBef>
                <a:spcPts val="0"/>
              </a:spcBef>
              <a:spcAft>
                <a:spcPts val="0"/>
              </a:spcAft>
              <a:buClr>
                <a:srgbClr val="262626"/>
              </a:buClr>
              <a:buSzPts val="1200"/>
              <a:buChar char="•"/>
            </a:pPr>
            <a:r>
              <a:rPr lang="en"/>
              <a:t>Proportion of epidemiologic contacts practicing social-isolation/quarantine</a:t>
            </a:r>
            <a:endParaRPr/>
          </a:p>
          <a:p>
            <a:pPr indent="-249750" lvl="1" marL="607500" rtl="0" algn="l">
              <a:lnSpc>
                <a:spcPct val="90000"/>
              </a:lnSpc>
              <a:spcBef>
                <a:spcPts val="0"/>
              </a:spcBef>
              <a:spcAft>
                <a:spcPts val="0"/>
              </a:spcAft>
              <a:buClr>
                <a:srgbClr val="262626"/>
              </a:buClr>
              <a:buSzPts val="1495"/>
              <a:buChar char="•"/>
            </a:pPr>
            <a:r>
              <a:rPr lang="en"/>
              <a:t>School closures (Time)</a:t>
            </a:r>
            <a:endParaRPr/>
          </a:p>
          <a:p>
            <a:pPr indent="-249750" lvl="1" marL="607500" rtl="0" algn="l">
              <a:lnSpc>
                <a:spcPct val="90000"/>
              </a:lnSpc>
              <a:spcBef>
                <a:spcPts val="0"/>
              </a:spcBef>
              <a:spcAft>
                <a:spcPts val="0"/>
              </a:spcAft>
              <a:buClr>
                <a:srgbClr val="262626"/>
              </a:buClr>
              <a:buSzPts val="1495"/>
              <a:buChar char="•"/>
            </a:pPr>
            <a:r>
              <a:rPr lang="en"/>
              <a:t>Wearing mask (Type of mask, i.e. cloth, surgical, N95) </a:t>
            </a:r>
            <a:endParaRPr/>
          </a:p>
          <a:p>
            <a:pPr indent="-212598" lvl="2" marL="785196" rtl="0" algn="l">
              <a:lnSpc>
                <a:spcPct val="90000"/>
              </a:lnSpc>
              <a:spcBef>
                <a:spcPts val="0"/>
              </a:spcBef>
              <a:spcAft>
                <a:spcPts val="0"/>
              </a:spcAft>
              <a:buClr>
                <a:srgbClr val="262626"/>
              </a:buClr>
              <a:buSzPts val="1200"/>
              <a:buChar char="•"/>
            </a:pPr>
            <a:r>
              <a:rPr lang="en"/>
              <a:t>Healthcare workers, General public (i.e. while shopping)</a:t>
            </a:r>
            <a:endParaRPr/>
          </a:p>
        </p:txBody>
      </p:sp>
      <p:sp>
        <p:nvSpPr>
          <p:cNvPr id="300" name="Google Shape;300;p44"/>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
        <p:nvSpPr>
          <p:cNvPr id="301" name="Google Shape;301;p44"/>
          <p:cNvSpPr txBox="1"/>
          <p:nvPr/>
        </p:nvSpPr>
        <p:spPr>
          <a:xfrm>
            <a:off x="304800" y="762000"/>
            <a:ext cx="8428200" cy="421200"/>
          </a:xfrm>
          <a:prstGeom prst="rect">
            <a:avLst/>
          </a:prstGeom>
          <a:noFill/>
          <a:ln>
            <a:noFill/>
          </a:ln>
        </p:spPr>
        <p:txBody>
          <a:bodyPr anchorCtr="0" anchor="t" bIns="91425" lIns="91425" spcFirstLastPara="1" rIns="91425" wrap="square" tIns="91425">
            <a:noAutofit/>
          </a:bodyPr>
          <a:lstStyle/>
          <a:p>
            <a:pPr indent="-285750" lvl="0" marL="285750" rtl="0" algn="l">
              <a:lnSpc>
                <a:spcPct val="112000"/>
              </a:lnSpc>
              <a:spcBef>
                <a:spcPts val="0"/>
              </a:spcBef>
              <a:spcAft>
                <a:spcPts val="0"/>
              </a:spcAft>
              <a:buClr>
                <a:srgbClr val="262626"/>
              </a:buClr>
              <a:buSzPts val="1935"/>
              <a:buChar char="•"/>
            </a:pPr>
            <a:r>
              <a:rPr lang="en" sz="1500">
                <a:solidFill>
                  <a:srgbClr val="262626"/>
                </a:solidFill>
                <a:latin typeface="Corbel"/>
                <a:ea typeface="Corbel"/>
                <a:cs typeface="Corbel"/>
                <a:sym typeface="Corbel"/>
              </a:rPr>
              <a:t>To ensure the simulator is representative of reality, we check many metrics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5"/>
          <p:cNvSpPr txBox="1"/>
          <p:nvPr>
            <p:ph type="title"/>
          </p:nvPr>
        </p:nvSpPr>
        <p:spPr>
          <a:xfrm>
            <a:off x="190501" y="1400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Epidemiology Metrics</a:t>
            </a:r>
            <a:endParaRPr/>
          </a:p>
        </p:txBody>
      </p:sp>
      <p:sp>
        <p:nvSpPr>
          <p:cNvPr id="307" name="Google Shape;307;p45"/>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
        <p:nvSpPr>
          <p:cNvPr id="308" name="Google Shape;308;p45"/>
          <p:cNvSpPr/>
          <p:nvPr/>
        </p:nvSpPr>
        <p:spPr>
          <a:xfrm>
            <a:off x="559500" y="832450"/>
            <a:ext cx="1158000" cy="1121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R0</a:t>
            </a:r>
            <a:r>
              <a:rPr lang="en"/>
              <a:t> = 2.55</a:t>
            </a:r>
            <a:endParaRPr/>
          </a:p>
        </p:txBody>
      </p:sp>
      <p:sp>
        <p:nvSpPr>
          <p:cNvPr id="309" name="Google Shape;309;p45"/>
          <p:cNvSpPr/>
          <p:nvPr/>
        </p:nvSpPr>
        <p:spPr>
          <a:xfrm>
            <a:off x="427950" y="2388125"/>
            <a:ext cx="1318200" cy="12765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Serial Interval = 5.80 days</a:t>
            </a:r>
            <a:endParaRPr/>
          </a:p>
        </p:txBody>
      </p:sp>
      <p:sp>
        <p:nvSpPr>
          <p:cNvPr id="310" name="Google Shape;310;p45"/>
          <p:cNvSpPr/>
          <p:nvPr/>
        </p:nvSpPr>
        <p:spPr>
          <a:xfrm>
            <a:off x="2514338" y="2653400"/>
            <a:ext cx="2123100" cy="13539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endParaRPr/>
          </a:p>
          <a:p>
            <a:pPr indent="0" lvl="0" marL="0" rtl="0" algn="ctr">
              <a:spcBef>
                <a:spcPts val="0"/>
              </a:spcBef>
              <a:spcAft>
                <a:spcPts val="0"/>
              </a:spcAft>
              <a:buNone/>
            </a:pPr>
            <a:r>
              <a:rPr lang="en"/>
              <a:t>Asymptomatic</a:t>
            </a:r>
            <a:endParaRPr/>
          </a:p>
          <a:p>
            <a:pPr indent="0" lvl="0" marL="0" rtl="0" algn="ctr">
              <a:spcBef>
                <a:spcPts val="0"/>
              </a:spcBef>
              <a:spcAft>
                <a:spcPts val="0"/>
              </a:spcAft>
              <a:buNone/>
            </a:pPr>
            <a:r>
              <a:rPr lang="en"/>
              <a:t>1.67</a:t>
            </a:r>
            <a:endParaRPr/>
          </a:p>
        </p:txBody>
      </p:sp>
      <p:sp>
        <p:nvSpPr>
          <p:cNvPr id="311" name="Google Shape;311;p45"/>
          <p:cNvSpPr/>
          <p:nvPr/>
        </p:nvSpPr>
        <p:spPr>
          <a:xfrm>
            <a:off x="4706931" y="2658975"/>
            <a:ext cx="2123100" cy="1353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endParaRPr/>
          </a:p>
          <a:p>
            <a:pPr indent="0" lvl="0" marL="0" rtl="0" algn="ctr">
              <a:spcBef>
                <a:spcPts val="0"/>
              </a:spcBef>
              <a:spcAft>
                <a:spcPts val="0"/>
              </a:spcAft>
              <a:buNone/>
            </a:pPr>
            <a:r>
              <a:rPr lang="en"/>
              <a:t>Presymptomatic</a:t>
            </a:r>
            <a:endParaRPr/>
          </a:p>
          <a:p>
            <a:pPr indent="0" lvl="0" marL="0" rtl="0" algn="ctr">
              <a:spcBef>
                <a:spcPts val="0"/>
              </a:spcBef>
              <a:spcAft>
                <a:spcPts val="0"/>
              </a:spcAft>
              <a:buNone/>
            </a:pPr>
            <a:r>
              <a:rPr lang="en"/>
              <a:t>2.61</a:t>
            </a:r>
            <a:endParaRPr/>
          </a:p>
        </p:txBody>
      </p:sp>
      <p:sp>
        <p:nvSpPr>
          <p:cNvPr id="312" name="Google Shape;312;p45"/>
          <p:cNvSpPr/>
          <p:nvPr/>
        </p:nvSpPr>
        <p:spPr>
          <a:xfrm>
            <a:off x="6877211" y="2658975"/>
            <a:ext cx="2123100" cy="135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endParaRPr/>
          </a:p>
          <a:p>
            <a:pPr indent="0" lvl="0" marL="0" rtl="0" algn="ctr">
              <a:spcBef>
                <a:spcPts val="0"/>
              </a:spcBef>
              <a:spcAft>
                <a:spcPts val="0"/>
              </a:spcAft>
              <a:buNone/>
            </a:pPr>
            <a:r>
              <a:rPr lang="en"/>
              <a:t>Symptomatic</a:t>
            </a:r>
            <a:endParaRPr/>
          </a:p>
          <a:p>
            <a:pPr indent="0" lvl="0" marL="0" rtl="0" algn="ctr">
              <a:spcBef>
                <a:spcPts val="0"/>
              </a:spcBef>
              <a:spcAft>
                <a:spcPts val="0"/>
              </a:spcAft>
              <a:buNone/>
            </a:pPr>
            <a:r>
              <a:rPr lang="en"/>
              <a:t>1.25</a:t>
            </a:r>
            <a:endParaRPr/>
          </a:p>
        </p:txBody>
      </p:sp>
      <p:sp>
        <p:nvSpPr>
          <p:cNvPr id="313" name="Google Shape;313;p45"/>
          <p:cNvSpPr/>
          <p:nvPr/>
        </p:nvSpPr>
        <p:spPr>
          <a:xfrm>
            <a:off x="4204985" y="914875"/>
            <a:ext cx="1482300" cy="13539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Senior Residency</a:t>
            </a:r>
            <a:endParaRPr/>
          </a:p>
          <a:p>
            <a:pPr indent="0" lvl="0" marL="0" rtl="0" algn="ctr">
              <a:spcBef>
                <a:spcPts val="0"/>
              </a:spcBef>
              <a:spcAft>
                <a:spcPts val="0"/>
              </a:spcAft>
              <a:buNone/>
            </a:pPr>
            <a:r>
              <a:rPr lang="en"/>
              <a:t>1.77</a:t>
            </a:r>
            <a:endParaRPr/>
          </a:p>
        </p:txBody>
      </p:sp>
      <p:sp>
        <p:nvSpPr>
          <p:cNvPr id="314" name="Google Shape;314;p45"/>
          <p:cNvSpPr/>
          <p:nvPr/>
        </p:nvSpPr>
        <p:spPr>
          <a:xfrm>
            <a:off x="6969502" y="1382300"/>
            <a:ext cx="1318200" cy="7617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Hospital</a:t>
            </a:r>
            <a:endParaRPr/>
          </a:p>
          <a:p>
            <a:pPr indent="0" lvl="0" marL="0" rtl="0" algn="ctr">
              <a:spcBef>
                <a:spcPts val="0"/>
              </a:spcBef>
              <a:spcAft>
                <a:spcPts val="0"/>
              </a:spcAft>
              <a:buNone/>
            </a:pPr>
            <a:r>
              <a:rPr lang="en"/>
              <a:t>1.08</a:t>
            </a:r>
            <a:endParaRPr/>
          </a:p>
        </p:txBody>
      </p:sp>
      <p:sp>
        <p:nvSpPr>
          <p:cNvPr id="315" name="Google Shape;315;p45"/>
          <p:cNvSpPr/>
          <p:nvPr/>
        </p:nvSpPr>
        <p:spPr>
          <a:xfrm>
            <a:off x="2469650" y="762000"/>
            <a:ext cx="1680600" cy="15741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Workplace</a:t>
            </a:r>
            <a:endParaRPr/>
          </a:p>
          <a:p>
            <a:pPr indent="0" lvl="0" marL="0" rtl="0" algn="ctr">
              <a:spcBef>
                <a:spcPts val="0"/>
              </a:spcBef>
              <a:spcAft>
                <a:spcPts val="0"/>
              </a:spcAft>
              <a:buNone/>
            </a:pPr>
            <a:r>
              <a:rPr lang="en"/>
              <a:t>2.09</a:t>
            </a:r>
            <a:endParaRPr/>
          </a:p>
        </p:txBody>
      </p:sp>
      <p:sp>
        <p:nvSpPr>
          <p:cNvPr id="316" name="Google Shape;316;p45"/>
          <p:cNvSpPr/>
          <p:nvPr/>
        </p:nvSpPr>
        <p:spPr>
          <a:xfrm>
            <a:off x="5731372" y="1122783"/>
            <a:ext cx="1213800" cy="1121700"/>
          </a:xfrm>
          <a:prstGeom prst="ellipse">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School</a:t>
            </a:r>
            <a:endParaRPr/>
          </a:p>
          <a:p>
            <a:pPr indent="0" lvl="0" marL="0" rtl="0" algn="ctr">
              <a:spcBef>
                <a:spcPts val="0"/>
              </a:spcBef>
              <a:spcAft>
                <a:spcPts val="0"/>
              </a:spcAft>
              <a:buNone/>
            </a:pPr>
            <a:r>
              <a:rPr lang="en"/>
              <a:t>1.55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59" name="Shape 159"/>
        <p:cNvGrpSpPr/>
        <p:nvPr/>
      </p:nvGrpSpPr>
      <p:grpSpPr>
        <a:xfrm>
          <a:off x="0" y="0"/>
          <a:ext cx="0" cy="0"/>
          <a:chOff x="0" y="0"/>
          <a:chExt cx="0" cy="0"/>
        </a:xfrm>
      </p:grpSpPr>
      <p:sp>
        <p:nvSpPr>
          <p:cNvPr id="160" name="Google Shape;160;p28"/>
          <p:cNvSpPr txBox="1"/>
          <p:nvPr>
            <p:ph type="title"/>
          </p:nvPr>
        </p:nvSpPr>
        <p:spPr>
          <a:xfrm>
            <a:off x="175098" y="134224"/>
            <a:ext cx="8801910" cy="54528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532"/>
              <a:buNone/>
            </a:pPr>
            <a:r>
              <a:rPr lang="en"/>
              <a:t>Why Contact Tracing?</a:t>
            </a:r>
            <a:endParaRPr/>
          </a:p>
        </p:txBody>
      </p:sp>
      <p:sp>
        <p:nvSpPr>
          <p:cNvPr id="161" name="Google Shape;161;p28"/>
          <p:cNvSpPr txBox="1"/>
          <p:nvPr/>
        </p:nvSpPr>
        <p:spPr>
          <a:xfrm>
            <a:off x="175100" y="1120350"/>
            <a:ext cx="5570700" cy="36081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000000"/>
              </a:buClr>
              <a:buSzPts val="1600"/>
              <a:buFont typeface="Corbel"/>
              <a:buChar char="●"/>
            </a:pPr>
            <a:r>
              <a:rPr i="0" lang="en" sz="1600" u="none" cap="none" strike="noStrike">
                <a:solidFill>
                  <a:srgbClr val="000000"/>
                </a:solidFill>
                <a:latin typeface="Corbel"/>
                <a:ea typeface="Corbel"/>
                <a:cs typeface="Corbel"/>
                <a:sym typeface="Corbel"/>
              </a:rPr>
              <a:t>Identify contacts of diagnosed individuals and ask them to self-isolate</a:t>
            </a:r>
            <a:endParaRPr i="0" sz="1600" u="none" cap="none" strike="noStrike">
              <a:solidFill>
                <a:srgbClr val="000000"/>
              </a:solidFill>
              <a:latin typeface="Corbel"/>
              <a:ea typeface="Corbel"/>
              <a:cs typeface="Corbel"/>
              <a:sym typeface="Corbel"/>
            </a:endParaRPr>
          </a:p>
          <a:p>
            <a:pPr indent="-330200" lvl="6" marL="457200" marR="0" rtl="0" algn="l">
              <a:lnSpc>
                <a:spcPct val="115000"/>
              </a:lnSpc>
              <a:spcBef>
                <a:spcPts val="1000"/>
              </a:spcBef>
              <a:spcAft>
                <a:spcPts val="0"/>
              </a:spcAft>
              <a:buClr>
                <a:srgbClr val="000000"/>
              </a:buClr>
              <a:buSzPts val="1600"/>
              <a:buFont typeface="Corbel"/>
              <a:buChar char="●"/>
            </a:pPr>
            <a:r>
              <a:rPr lang="en" sz="1600">
                <a:solidFill>
                  <a:schemeClr val="dk1"/>
                </a:solidFill>
                <a:latin typeface="Corbel"/>
                <a:ea typeface="Corbel"/>
                <a:cs typeface="Corbel"/>
                <a:sym typeface="Corbel"/>
              </a:rPr>
              <a:t>Classical method: manual tracing based on interviews and phone calls</a:t>
            </a:r>
            <a:endParaRPr sz="1600">
              <a:solidFill>
                <a:schemeClr val="dk1"/>
              </a:solidFill>
              <a:latin typeface="Corbel"/>
              <a:ea typeface="Corbel"/>
              <a:cs typeface="Corbel"/>
              <a:sym typeface="Corbel"/>
            </a:endParaRPr>
          </a:p>
          <a:p>
            <a:pPr indent="-330200" lvl="6" marL="457200" marR="0" rtl="0" algn="l">
              <a:lnSpc>
                <a:spcPct val="115000"/>
              </a:lnSpc>
              <a:spcBef>
                <a:spcPts val="1000"/>
              </a:spcBef>
              <a:spcAft>
                <a:spcPts val="0"/>
              </a:spcAft>
              <a:buClr>
                <a:srgbClr val="000000"/>
              </a:buClr>
              <a:buSzPts val="1600"/>
              <a:buFont typeface="Corbel"/>
              <a:buChar char="●"/>
            </a:pPr>
            <a:r>
              <a:rPr i="0" lang="en" sz="1600" u="none" cap="none" strike="noStrike">
                <a:solidFill>
                  <a:srgbClr val="000000"/>
                </a:solidFill>
                <a:latin typeface="Corbel"/>
                <a:ea typeface="Corbel"/>
                <a:cs typeface="Corbel"/>
                <a:sym typeface="Corbel"/>
              </a:rPr>
              <a:t>Can stop the propagation of the virus if done perfectly</a:t>
            </a:r>
            <a:endParaRPr i="0" sz="1600" u="none" cap="none" strike="noStrike">
              <a:solidFill>
                <a:srgbClr val="000000"/>
              </a:solidFill>
              <a:latin typeface="Corbel"/>
              <a:ea typeface="Corbel"/>
              <a:cs typeface="Corbel"/>
              <a:sym typeface="Corbel"/>
            </a:endParaRPr>
          </a:p>
          <a:p>
            <a:pPr indent="-330200" lvl="0" marL="457200" marR="0" rtl="0" algn="l">
              <a:lnSpc>
                <a:spcPct val="115000"/>
              </a:lnSpc>
              <a:spcBef>
                <a:spcPts val="1000"/>
              </a:spcBef>
              <a:spcAft>
                <a:spcPts val="0"/>
              </a:spcAft>
              <a:buClr>
                <a:srgbClr val="000000"/>
              </a:buClr>
              <a:buSzPts val="1600"/>
              <a:buFont typeface="Corbel"/>
              <a:buChar char="●"/>
            </a:pPr>
            <a:r>
              <a:rPr i="0" lang="en" sz="1600" u="none" cap="none" strike="noStrike">
                <a:solidFill>
                  <a:srgbClr val="000000"/>
                </a:solidFill>
                <a:latin typeface="Corbel"/>
                <a:ea typeface="Corbel"/>
                <a:cs typeface="Corbel"/>
                <a:sym typeface="Corbel"/>
              </a:rPr>
              <a:t>But it is sufficient to reduce R</a:t>
            </a:r>
            <a:r>
              <a:rPr baseline="-25000" i="0" lang="en" sz="1600" u="none" cap="none" strike="noStrike">
                <a:solidFill>
                  <a:srgbClr val="000000"/>
                </a:solidFill>
                <a:latin typeface="Corbel"/>
                <a:ea typeface="Corbel"/>
                <a:cs typeface="Corbel"/>
                <a:sym typeface="Corbel"/>
              </a:rPr>
              <a:t>t</a:t>
            </a:r>
            <a:r>
              <a:rPr i="0" lang="en" sz="1600" u="none" cap="none" strike="noStrike">
                <a:solidFill>
                  <a:srgbClr val="000000"/>
                </a:solidFill>
                <a:latin typeface="Corbel"/>
                <a:ea typeface="Corbel"/>
                <a:cs typeface="Corbel"/>
                <a:sym typeface="Corbel"/>
              </a:rPr>
              <a:t> to below 1</a:t>
            </a:r>
            <a:endParaRPr sz="1600">
              <a:latin typeface="Corbel"/>
              <a:ea typeface="Corbel"/>
              <a:cs typeface="Corbel"/>
              <a:sym typeface="Corbel"/>
            </a:endParaRPr>
          </a:p>
          <a:p>
            <a:pPr indent="-228600" lvl="0" marL="457200" marR="0" rtl="0" algn="l">
              <a:lnSpc>
                <a:spcPct val="115000"/>
              </a:lnSpc>
              <a:spcBef>
                <a:spcPts val="1000"/>
              </a:spcBef>
              <a:spcAft>
                <a:spcPts val="0"/>
              </a:spcAft>
              <a:buClr>
                <a:srgbClr val="000000"/>
              </a:buClr>
              <a:buSzPts val="1400"/>
              <a:buFont typeface="Arial"/>
              <a:buNone/>
            </a:pPr>
            <a:r>
              <a:t/>
            </a:r>
            <a:endParaRPr i="0" sz="1600" u="none" cap="none" strike="noStrike">
              <a:solidFill>
                <a:srgbClr val="000000"/>
              </a:solidFill>
              <a:latin typeface="Corbel"/>
              <a:ea typeface="Corbel"/>
              <a:cs typeface="Corbel"/>
              <a:sym typeface="Corbel"/>
            </a:endParaRPr>
          </a:p>
          <a:p>
            <a:pPr indent="0" lvl="6" marL="139700" marR="0" rtl="0" algn="l">
              <a:lnSpc>
                <a:spcPct val="115000"/>
              </a:lnSpc>
              <a:spcBef>
                <a:spcPts val="1000"/>
              </a:spcBef>
              <a:spcAft>
                <a:spcPts val="0"/>
              </a:spcAft>
              <a:buNone/>
            </a:pPr>
            <a:r>
              <a:t/>
            </a:r>
            <a:endParaRPr i="0" sz="1600" u="none" cap="none" strike="noStrike">
              <a:solidFill>
                <a:srgbClr val="000000"/>
              </a:solidFill>
              <a:latin typeface="Corbel"/>
              <a:ea typeface="Corbel"/>
              <a:cs typeface="Corbel"/>
              <a:sym typeface="Corbel"/>
            </a:endParaRPr>
          </a:p>
          <a:p>
            <a:pPr indent="-228600" lvl="0" marL="457200" marR="0" rtl="0" algn="l">
              <a:lnSpc>
                <a:spcPct val="115000"/>
              </a:lnSpc>
              <a:spcBef>
                <a:spcPts val="1000"/>
              </a:spcBef>
              <a:spcAft>
                <a:spcPts val="1000"/>
              </a:spcAft>
              <a:buClr>
                <a:srgbClr val="000000"/>
              </a:buClr>
              <a:buSzPts val="1400"/>
              <a:buFont typeface="Arial"/>
              <a:buNone/>
            </a:pPr>
            <a:r>
              <a:t/>
            </a:r>
            <a:endParaRPr i="0" sz="1600" u="none" cap="none" strike="noStrike">
              <a:solidFill>
                <a:srgbClr val="000000"/>
              </a:solidFill>
              <a:latin typeface="Corbel"/>
              <a:ea typeface="Corbel"/>
              <a:cs typeface="Corbel"/>
              <a:sym typeface="Corbel"/>
            </a:endParaRPr>
          </a:p>
        </p:txBody>
      </p:sp>
      <p:pic>
        <p:nvPicPr>
          <p:cNvPr descr="https://i.cbc.ca/1.4371624.1508958581!/fileImage/httpImage/image.jpg_gen/derivatives/original_300/contact-tracing.jpg" id="162" name="Google Shape;162;p28"/>
          <p:cNvPicPr preferRelativeResize="0"/>
          <p:nvPr/>
        </p:nvPicPr>
        <p:blipFill rotWithShape="1">
          <a:blip r:embed="rId3">
            <a:alphaModFix/>
          </a:blip>
          <a:srcRect b="5655" l="0" r="0" t="24546"/>
          <a:stretch/>
        </p:blipFill>
        <p:spPr>
          <a:xfrm>
            <a:off x="5850764" y="966939"/>
            <a:ext cx="2857500" cy="2752406"/>
          </a:xfrm>
          <a:prstGeom prst="rect">
            <a:avLst/>
          </a:prstGeom>
          <a:noFill/>
          <a:ln>
            <a:noFill/>
          </a:ln>
        </p:spPr>
      </p:pic>
      <p:sp>
        <p:nvSpPr>
          <p:cNvPr id="163" name="Google Shape;163;p28"/>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190501" y="1400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Epidemiology Metrics</a:t>
            </a:r>
            <a:endParaRPr/>
          </a:p>
        </p:txBody>
      </p:sp>
      <p:sp>
        <p:nvSpPr>
          <p:cNvPr id="322" name="Google Shape;322;p46"/>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pic>
        <p:nvPicPr>
          <p:cNvPr id="323" name="Google Shape;323;p46"/>
          <p:cNvPicPr preferRelativeResize="0"/>
          <p:nvPr/>
        </p:nvPicPr>
        <p:blipFill>
          <a:blip r:embed="rId3">
            <a:alphaModFix/>
          </a:blip>
          <a:stretch>
            <a:fillRect/>
          </a:stretch>
        </p:blipFill>
        <p:spPr>
          <a:xfrm>
            <a:off x="483275" y="954600"/>
            <a:ext cx="4524573" cy="3473175"/>
          </a:xfrm>
          <a:prstGeom prst="rect">
            <a:avLst/>
          </a:prstGeom>
          <a:noFill/>
          <a:ln>
            <a:noFill/>
          </a:ln>
        </p:spPr>
      </p:pic>
      <p:sp>
        <p:nvSpPr>
          <p:cNvPr id="324" name="Google Shape;324;p46"/>
          <p:cNvSpPr txBox="1"/>
          <p:nvPr/>
        </p:nvSpPr>
        <p:spPr>
          <a:xfrm>
            <a:off x="5137200" y="1952900"/>
            <a:ext cx="3198600" cy="9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rbel"/>
                <a:ea typeface="Corbel"/>
                <a:cs typeface="Corbel"/>
                <a:sym typeface="Corbel"/>
              </a:rPr>
              <a:t>Social mixing across the age groups</a:t>
            </a:r>
            <a:endParaRPr>
              <a:latin typeface="Corbel"/>
              <a:ea typeface="Corbel"/>
              <a:cs typeface="Corbel"/>
              <a:sym typeface="Corbe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190501" y="1400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Epidemiology Metrics</a:t>
            </a:r>
            <a:endParaRPr/>
          </a:p>
        </p:txBody>
      </p:sp>
      <p:sp>
        <p:nvSpPr>
          <p:cNvPr id="330" name="Google Shape;330;p47"/>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graphicFrame>
        <p:nvGraphicFramePr>
          <p:cNvPr id="331" name="Google Shape;331;p47"/>
          <p:cNvGraphicFramePr/>
          <p:nvPr/>
        </p:nvGraphicFramePr>
        <p:xfrm>
          <a:off x="857750" y="1146750"/>
          <a:ext cx="3000000" cy="3000000"/>
        </p:xfrm>
        <a:graphic>
          <a:graphicData uri="http://schemas.openxmlformats.org/drawingml/2006/table">
            <a:tbl>
              <a:tblPr>
                <a:noFill/>
                <a:tableStyleId>{52E2E352-2380-423E-A46A-C421AB19DEFC}</a:tableStyleId>
              </a:tblPr>
              <a:tblGrid>
                <a:gridCol w="3619500"/>
                <a:gridCol w="3619500"/>
              </a:tblGrid>
              <a:tr h="381000">
                <a:tc>
                  <a:txBody>
                    <a:bodyPr/>
                    <a:lstStyle/>
                    <a:p>
                      <a:pPr indent="0" lvl="0" marL="0" rtl="0" algn="ctr">
                        <a:spcBef>
                          <a:spcPts val="0"/>
                        </a:spcBef>
                        <a:spcAft>
                          <a:spcPts val="0"/>
                        </a:spcAft>
                        <a:buNone/>
                      </a:pPr>
                      <a:r>
                        <a:rPr b="1" lang="en"/>
                        <a:t>Age group</a:t>
                      </a:r>
                      <a:endParaRPr b="1"/>
                    </a:p>
                  </a:txBody>
                  <a:tcPr marT="91425" marB="91425" marR="91425" marL="91425"/>
                </a:tc>
                <a:tc>
                  <a:txBody>
                    <a:bodyPr/>
                    <a:lstStyle/>
                    <a:p>
                      <a:pPr indent="0" lvl="0" marL="0" rtl="0" algn="ctr">
                        <a:spcBef>
                          <a:spcPts val="0"/>
                        </a:spcBef>
                        <a:spcAft>
                          <a:spcPts val="0"/>
                        </a:spcAft>
                        <a:buNone/>
                      </a:pPr>
                      <a:r>
                        <a:rPr b="1" lang="en"/>
                        <a:t>Average daily contacts</a:t>
                      </a:r>
                      <a:endParaRPr b="1"/>
                    </a:p>
                  </a:txBody>
                  <a:tcPr marT="91425" marB="91425" marR="91425" marL="91425"/>
                </a:tc>
              </a:tr>
              <a:tr h="381000">
                <a:tc>
                  <a:txBody>
                    <a:bodyPr/>
                    <a:lstStyle/>
                    <a:p>
                      <a:pPr indent="0" lvl="0" marL="0" rtl="0" algn="ctr">
                        <a:spcBef>
                          <a:spcPts val="0"/>
                        </a:spcBef>
                        <a:spcAft>
                          <a:spcPts val="0"/>
                        </a:spcAft>
                        <a:buNone/>
                      </a:pPr>
                      <a:r>
                        <a:rPr lang="en"/>
                        <a:t>1 - 15</a:t>
                      </a:r>
                      <a:endParaRPr/>
                    </a:p>
                  </a:txBody>
                  <a:tcPr marT="91425" marB="91425" marR="91425" marL="91425"/>
                </a:tc>
                <a:tc>
                  <a:txBody>
                    <a:bodyPr/>
                    <a:lstStyle/>
                    <a:p>
                      <a:pPr indent="0" lvl="0" marL="0" rtl="0" algn="ctr">
                        <a:spcBef>
                          <a:spcPts val="0"/>
                        </a:spcBef>
                        <a:spcAft>
                          <a:spcPts val="0"/>
                        </a:spcAft>
                        <a:buNone/>
                      </a:pPr>
                      <a:r>
                        <a:rPr lang="en"/>
                        <a:t>28.01</a:t>
                      </a:r>
                      <a:endParaRPr/>
                    </a:p>
                  </a:txBody>
                  <a:tcPr marT="91425" marB="91425" marR="91425" marL="91425"/>
                </a:tc>
              </a:tr>
              <a:tr h="381000">
                <a:tc>
                  <a:txBody>
                    <a:bodyPr/>
                    <a:lstStyle/>
                    <a:p>
                      <a:pPr indent="0" lvl="0" marL="0" rtl="0" algn="ctr">
                        <a:spcBef>
                          <a:spcPts val="0"/>
                        </a:spcBef>
                        <a:spcAft>
                          <a:spcPts val="0"/>
                        </a:spcAft>
                        <a:buNone/>
                      </a:pPr>
                      <a:r>
                        <a:rPr lang="en"/>
                        <a:t>15 - 20</a:t>
                      </a:r>
                      <a:endParaRPr/>
                    </a:p>
                  </a:txBody>
                  <a:tcPr marT="91425" marB="91425" marR="91425" marL="91425"/>
                </a:tc>
                <a:tc>
                  <a:txBody>
                    <a:bodyPr/>
                    <a:lstStyle/>
                    <a:p>
                      <a:pPr indent="0" lvl="0" marL="0" rtl="0" algn="ctr">
                        <a:spcBef>
                          <a:spcPts val="0"/>
                        </a:spcBef>
                        <a:spcAft>
                          <a:spcPts val="0"/>
                        </a:spcAft>
                        <a:buNone/>
                      </a:pPr>
                      <a:r>
                        <a:rPr lang="en"/>
                        <a:t>33.24</a:t>
                      </a:r>
                      <a:endParaRPr/>
                    </a:p>
                  </a:txBody>
                  <a:tcPr marT="91425" marB="91425" marR="91425" marL="91425"/>
                </a:tc>
              </a:tr>
              <a:tr h="381000">
                <a:tc>
                  <a:txBody>
                    <a:bodyPr/>
                    <a:lstStyle/>
                    <a:p>
                      <a:pPr indent="0" lvl="0" marL="0" rtl="0" algn="ctr">
                        <a:spcBef>
                          <a:spcPts val="0"/>
                        </a:spcBef>
                        <a:spcAft>
                          <a:spcPts val="0"/>
                        </a:spcAft>
                        <a:buNone/>
                      </a:pPr>
                      <a:r>
                        <a:rPr lang="en"/>
                        <a:t>20 - 40</a:t>
                      </a:r>
                      <a:endParaRPr/>
                    </a:p>
                  </a:txBody>
                  <a:tcPr marT="91425" marB="91425" marR="91425" marL="91425"/>
                </a:tc>
                <a:tc>
                  <a:txBody>
                    <a:bodyPr/>
                    <a:lstStyle/>
                    <a:p>
                      <a:pPr indent="0" lvl="0" marL="0" rtl="0" algn="ctr">
                        <a:spcBef>
                          <a:spcPts val="0"/>
                        </a:spcBef>
                        <a:spcAft>
                          <a:spcPts val="0"/>
                        </a:spcAft>
                        <a:buNone/>
                      </a:pPr>
                      <a:r>
                        <a:rPr lang="en"/>
                        <a:t>33.28</a:t>
                      </a:r>
                      <a:endParaRPr/>
                    </a:p>
                  </a:txBody>
                  <a:tcPr marT="91425" marB="91425" marR="91425" marL="91425"/>
                </a:tc>
              </a:tr>
              <a:tr h="381000">
                <a:tc>
                  <a:txBody>
                    <a:bodyPr/>
                    <a:lstStyle/>
                    <a:p>
                      <a:pPr indent="0" lvl="0" marL="0" rtl="0" algn="ctr">
                        <a:spcBef>
                          <a:spcPts val="0"/>
                        </a:spcBef>
                        <a:spcAft>
                          <a:spcPts val="0"/>
                        </a:spcAft>
                        <a:buNone/>
                      </a:pPr>
                      <a:r>
                        <a:rPr lang="en"/>
                        <a:t>40 - 60</a:t>
                      </a:r>
                      <a:endParaRPr/>
                    </a:p>
                  </a:txBody>
                  <a:tcPr marT="91425" marB="91425" marR="91425" marL="91425"/>
                </a:tc>
                <a:tc>
                  <a:txBody>
                    <a:bodyPr/>
                    <a:lstStyle/>
                    <a:p>
                      <a:pPr indent="0" lvl="0" marL="0" rtl="0" algn="ctr">
                        <a:spcBef>
                          <a:spcPts val="0"/>
                        </a:spcBef>
                        <a:spcAft>
                          <a:spcPts val="0"/>
                        </a:spcAft>
                        <a:buNone/>
                      </a:pPr>
                      <a:r>
                        <a:rPr lang="en"/>
                        <a:t>30.95</a:t>
                      </a:r>
                      <a:endParaRPr/>
                    </a:p>
                  </a:txBody>
                  <a:tcPr marT="91425" marB="91425" marR="91425" marL="91425"/>
                </a:tc>
              </a:tr>
              <a:tr h="381000">
                <a:tc>
                  <a:txBody>
                    <a:bodyPr/>
                    <a:lstStyle/>
                    <a:p>
                      <a:pPr indent="0" lvl="0" marL="0" rtl="0" algn="ctr">
                        <a:spcBef>
                          <a:spcPts val="0"/>
                        </a:spcBef>
                        <a:spcAft>
                          <a:spcPts val="0"/>
                        </a:spcAft>
                        <a:buNone/>
                      </a:pPr>
                      <a:r>
                        <a:rPr lang="en"/>
                        <a:t>60 - 80 </a:t>
                      </a:r>
                      <a:endParaRPr/>
                    </a:p>
                  </a:txBody>
                  <a:tcPr marT="91425" marB="91425" marR="91425" marL="91425"/>
                </a:tc>
                <a:tc>
                  <a:txBody>
                    <a:bodyPr/>
                    <a:lstStyle/>
                    <a:p>
                      <a:pPr indent="0" lvl="0" marL="0" rtl="0" algn="ctr">
                        <a:spcBef>
                          <a:spcPts val="0"/>
                        </a:spcBef>
                        <a:spcAft>
                          <a:spcPts val="0"/>
                        </a:spcAft>
                        <a:buNone/>
                      </a:pPr>
                      <a:r>
                        <a:rPr lang="en"/>
                        <a:t>50.89</a:t>
                      </a:r>
                      <a:endParaRPr/>
                    </a:p>
                  </a:txBody>
                  <a:tcPr marT="91425" marB="91425" marR="91425" marL="91425"/>
                </a:tc>
              </a:tr>
              <a:tr h="381000">
                <a:tc>
                  <a:txBody>
                    <a:bodyPr/>
                    <a:lstStyle/>
                    <a:p>
                      <a:pPr indent="0" lvl="0" marL="0" rtl="0" algn="ctr">
                        <a:spcBef>
                          <a:spcPts val="0"/>
                        </a:spcBef>
                        <a:spcAft>
                          <a:spcPts val="0"/>
                        </a:spcAft>
                        <a:buNone/>
                      </a:pPr>
                      <a:r>
                        <a:rPr lang="en"/>
                        <a:t>Above 80</a:t>
                      </a:r>
                      <a:endParaRPr/>
                    </a:p>
                  </a:txBody>
                  <a:tcPr marT="91425" marB="91425" marR="91425" marL="91425"/>
                </a:tc>
                <a:tc>
                  <a:txBody>
                    <a:bodyPr/>
                    <a:lstStyle/>
                    <a:p>
                      <a:pPr indent="0" lvl="0" marL="0" rtl="0" algn="ctr">
                        <a:spcBef>
                          <a:spcPts val="0"/>
                        </a:spcBef>
                        <a:spcAft>
                          <a:spcPts val="0"/>
                        </a:spcAft>
                        <a:buNone/>
                      </a:pPr>
                      <a:r>
                        <a:rPr lang="en"/>
                        <a:t>45.92</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190501" y="1400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Epidemiology Metrics</a:t>
            </a:r>
            <a:endParaRPr/>
          </a:p>
        </p:txBody>
      </p:sp>
      <p:sp>
        <p:nvSpPr>
          <p:cNvPr id="337" name="Google Shape;337;p48"/>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pic>
        <p:nvPicPr>
          <p:cNvPr id="338" name="Google Shape;338;p48"/>
          <p:cNvPicPr preferRelativeResize="0"/>
          <p:nvPr/>
        </p:nvPicPr>
        <p:blipFill>
          <a:blip r:embed="rId3">
            <a:alphaModFix/>
          </a:blip>
          <a:stretch>
            <a:fillRect/>
          </a:stretch>
        </p:blipFill>
        <p:spPr>
          <a:xfrm>
            <a:off x="987025" y="826950"/>
            <a:ext cx="7177237"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190501" y="1400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Epidemiology Metrics</a:t>
            </a:r>
            <a:endParaRPr/>
          </a:p>
        </p:txBody>
      </p:sp>
      <p:sp>
        <p:nvSpPr>
          <p:cNvPr id="344" name="Google Shape;344;p49"/>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pic>
        <p:nvPicPr>
          <p:cNvPr id="345" name="Google Shape;345;p49"/>
          <p:cNvPicPr preferRelativeResize="0"/>
          <p:nvPr/>
        </p:nvPicPr>
        <p:blipFill>
          <a:blip r:embed="rId3">
            <a:alphaModFix/>
          </a:blip>
          <a:stretch>
            <a:fillRect/>
          </a:stretch>
        </p:blipFill>
        <p:spPr>
          <a:xfrm>
            <a:off x="754325" y="712925"/>
            <a:ext cx="7178474"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190500" y="140050"/>
            <a:ext cx="84621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Conclusions</a:t>
            </a:r>
            <a:endParaRPr/>
          </a:p>
        </p:txBody>
      </p:sp>
      <p:sp>
        <p:nvSpPr>
          <p:cNvPr id="351" name="Google Shape;351;p50"/>
          <p:cNvSpPr txBox="1"/>
          <p:nvPr>
            <p:ph idx="1" type="body"/>
          </p:nvPr>
        </p:nvSpPr>
        <p:spPr>
          <a:xfrm>
            <a:off x="419100" y="751515"/>
            <a:ext cx="8001000" cy="3489900"/>
          </a:xfrm>
          <a:prstGeom prst="rect">
            <a:avLst/>
          </a:prstGeom>
          <a:noFill/>
          <a:ln>
            <a:noFill/>
          </a:ln>
        </p:spPr>
        <p:txBody>
          <a:bodyPr anchorCtr="0" anchor="t" bIns="45700" lIns="91425" spcFirstLastPara="1" rIns="91425" wrap="square" tIns="45700">
            <a:noAutofit/>
          </a:bodyPr>
          <a:lstStyle/>
          <a:p>
            <a:pPr indent="-285750" lvl="0" marL="285750" rtl="0" algn="l">
              <a:lnSpc>
                <a:spcPct val="112000"/>
              </a:lnSpc>
              <a:spcBef>
                <a:spcPts val="0"/>
              </a:spcBef>
              <a:spcAft>
                <a:spcPts val="0"/>
              </a:spcAft>
              <a:buClr>
                <a:srgbClr val="262626"/>
              </a:buClr>
              <a:buSzPts val="1935"/>
              <a:buFont typeface="Arial"/>
              <a:buChar char="•"/>
            </a:pPr>
            <a:r>
              <a:rPr lang="en"/>
              <a:t>By using ML-based digital tracing, we can get the best of both worlds between digital and manual tracing</a:t>
            </a:r>
            <a:endParaRPr/>
          </a:p>
          <a:p>
            <a:pPr indent="-249749" lvl="1" marL="607499" rtl="0" algn="l">
              <a:lnSpc>
                <a:spcPct val="112000"/>
              </a:lnSpc>
              <a:spcBef>
                <a:spcPts val="0"/>
              </a:spcBef>
              <a:spcAft>
                <a:spcPts val="0"/>
              </a:spcAft>
              <a:buSzPts val="1553"/>
              <a:buChar char="•"/>
            </a:pPr>
            <a:r>
              <a:rPr lang="en"/>
              <a:t>Aggregation of many weak clues to predict risk</a:t>
            </a:r>
            <a:endParaRPr/>
          </a:p>
          <a:p>
            <a:pPr indent="-249749" lvl="1" marL="607499" rtl="0" algn="l">
              <a:lnSpc>
                <a:spcPct val="112000"/>
              </a:lnSpc>
              <a:spcBef>
                <a:spcPts val="0"/>
              </a:spcBef>
              <a:spcAft>
                <a:spcPts val="0"/>
              </a:spcAft>
              <a:buSzPts val="1553"/>
              <a:buChar char="•"/>
            </a:pPr>
            <a:r>
              <a:rPr lang="en"/>
              <a:t>Fast, informed interventions</a:t>
            </a:r>
            <a:endParaRPr/>
          </a:p>
          <a:p>
            <a:pPr indent="-285750" lvl="0" marL="285750" rtl="0" algn="l">
              <a:lnSpc>
                <a:spcPct val="112000"/>
              </a:lnSpc>
              <a:spcBef>
                <a:spcPts val="0"/>
              </a:spcBef>
              <a:spcAft>
                <a:spcPts val="0"/>
              </a:spcAft>
              <a:buSzPts val="1935"/>
              <a:buChar char="•"/>
            </a:pPr>
            <a:r>
              <a:rPr lang="en"/>
              <a:t>We can do this without compromising on p</a:t>
            </a:r>
            <a:r>
              <a:rPr lang="en"/>
              <a:t>rivacy or human rights and dignities</a:t>
            </a:r>
            <a:endParaRPr/>
          </a:p>
          <a:p>
            <a:pPr indent="-249749" lvl="1" marL="607499" rtl="0" algn="l">
              <a:lnSpc>
                <a:spcPct val="112000"/>
              </a:lnSpc>
              <a:spcBef>
                <a:spcPts val="0"/>
              </a:spcBef>
              <a:spcAft>
                <a:spcPts val="0"/>
              </a:spcAft>
              <a:buSzPts val="1553"/>
              <a:buChar char="•"/>
            </a:pPr>
            <a:r>
              <a:rPr lang="en"/>
              <a:t>Mixnet cryptographic protocol</a:t>
            </a:r>
            <a:endParaRPr/>
          </a:p>
          <a:p>
            <a:pPr indent="-249749" lvl="1" marL="607499" rtl="0" algn="l">
              <a:lnSpc>
                <a:spcPct val="112000"/>
              </a:lnSpc>
              <a:spcBef>
                <a:spcPts val="0"/>
              </a:spcBef>
              <a:spcAft>
                <a:spcPts val="0"/>
              </a:spcAft>
              <a:buSzPts val="1553"/>
              <a:buChar char="•"/>
            </a:pPr>
            <a:r>
              <a:rPr lang="en"/>
              <a:t>Train ML predictors on epidemiologically-informed simulated data</a:t>
            </a:r>
            <a:endParaRPr/>
          </a:p>
          <a:p>
            <a:pPr indent="-285750" lvl="0" marL="285750" rtl="0" algn="l">
              <a:lnSpc>
                <a:spcPct val="112000"/>
              </a:lnSpc>
              <a:spcBef>
                <a:spcPts val="0"/>
              </a:spcBef>
              <a:spcAft>
                <a:spcPts val="0"/>
              </a:spcAft>
              <a:buSzPts val="1935"/>
              <a:buChar char="•"/>
            </a:pPr>
            <a:r>
              <a:rPr lang="en"/>
              <a:t>App priorities:</a:t>
            </a:r>
            <a:endParaRPr/>
          </a:p>
          <a:p>
            <a:pPr indent="-249749" lvl="1" marL="607499" rtl="0" algn="l">
              <a:lnSpc>
                <a:spcPct val="112000"/>
              </a:lnSpc>
              <a:spcBef>
                <a:spcPts val="0"/>
              </a:spcBef>
              <a:spcAft>
                <a:spcPts val="0"/>
              </a:spcAft>
              <a:buSzPts val="1553"/>
              <a:buChar char="•"/>
            </a:pPr>
            <a:r>
              <a:rPr lang="en"/>
              <a:t>Privacy &amp; security</a:t>
            </a:r>
            <a:endParaRPr/>
          </a:p>
          <a:p>
            <a:pPr indent="-249749" lvl="1" marL="607499" rtl="0" algn="l">
              <a:lnSpc>
                <a:spcPct val="112000"/>
              </a:lnSpc>
              <a:spcBef>
                <a:spcPts val="0"/>
              </a:spcBef>
              <a:spcAft>
                <a:spcPts val="0"/>
              </a:spcAft>
              <a:buSzPts val="1553"/>
              <a:buChar char="•"/>
            </a:pPr>
            <a:r>
              <a:rPr lang="en"/>
              <a:t>Individual empowerment and provision of information </a:t>
            </a:r>
            <a:endParaRPr/>
          </a:p>
          <a:p>
            <a:pPr indent="-249749" lvl="1" marL="607499" rtl="0" algn="l">
              <a:lnSpc>
                <a:spcPct val="112000"/>
              </a:lnSpc>
              <a:spcBef>
                <a:spcPts val="0"/>
              </a:spcBef>
              <a:spcAft>
                <a:spcPts val="0"/>
              </a:spcAft>
              <a:buSzPts val="1553"/>
              <a:buChar char="•"/>
            </a:pPr>
            <a:r>
              <a:rPr lang="en"/>
              <a:t>Saving lives via early intervention</a:t>
            </a:r>
            <a:endParaRPr/>
          </a:p>
          <a:p>
            <a:pPr indent="-249749" lvl="1" marL="607499" rtl="0" algn="l">
              <a:lnSpc>
                <a:spcPct val="112000"/>
              </a:lnSpc>
              <a:spcBef>
                <a:spcPts val="0"/>
              </a:spcBef>
              <a:spcAft>
                <a:spcPts val="0"/>
              </a:spcAft>
              <a:buSzPts val="1553"/>
              <a:buChar char="•"/>
            </a:pPr>
            <a:r>
              <a:rPr lang="en"/>
              <a:t>Simulator provides a research tool for public health authorites &amp; epidemiologists</a:t>
            </a:r>
            <a:endParaRPr/>
          </a:p>
          <a:p>
            <a:pPr indent="0" lvl="1" marL="0" rtl="0" algn="l">
              <a:lnSpc>
                <a:spcPct val="112000"/>
              </a:lnSpc>
              <a:spcBef>
                <a:spcPts val="675"/>
              </a:spcBef>
              <a:spcAft>
                <a:spcPts val="0"/>
              </a:spcAft>
              <a:buClr>
                <a:srgbClr val="262626"/>
              </a:buClr>
              <a:buSzPts val="1495"/>
              <a:buNone/>
            </a:pPr>
            <a:r>
              <a:t/>
            </a:r>
            <a:endParaRPr/>
          </a:p>
        </p:txBody>
      </p:sp>
      <p:sp>
        <p:nvSpPr>
          <p:cNvPr id="352" name="Google Shape;352;p50"/>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571501" y="140052"/>
            <a:ext cx="7364400" cy="757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Collective Effort (over 60 persons)</a:t>
            </a:r>
            <a:endParaRPr/>
          </a:p>
        </p:txBody>
      </p:sp>
      <p:pic>
        <p:nvPicPr>
          <p:cNvPr id="358" name="Google Shape;358;p51"/>
          <p:cNvPicPr preferRelativeResize="0"/>
          <p:nvPr/>
        </p:nvPicPr>
        <p:blipFill>
          <a:blip r:embed="rId3">
            <a:alphaModFix/>
          </a:blip>
          <a:stretch>
            <a:fillRect/>
          </a:stretch>
        </p:blipFill>
        <p:spPr>
          <a:xfrm>
            <a:off x="203950" y="977799"/>
            <a:ext cx="7364401" cy="1491524"/>
          </a:xfrm>
          <a:prstGeom prst="rect">
            <a:avLst/>
          </a:prstGeom>
          <a:noFill/>
          <a:ln>
            <a:noFill/>
          </a:ln>
        </p:spPr>
      </p:pic>
      <p:pic>
        <p:nvPicPr>
          <p:cNvPr id="359" name="Google Shape;359;p51"/>
          <p:cNvPicPr preferRelativeResize="0"/>
          <p:nvPr/>
        </p:nvPicPr>
        <p:blipFill>
          <a:blip r:embed="rId4">
            <a:alphaModFix/>
          </a:blip>
          <a:stretch>
            <a:fillRect/>
          </a:stretch>
        </p:blipFill>
        <p:spPr>
          <a:xfrm>
            <a:off x="459350" y="2549575"/>
            <a:ext cx="7696076" cy="1903325"/>
          </a:xfrm>
          <a:prstGeom prst="rect">
            <a:avLst/>
          </a:prstGeom>
          <a:noFill/>
          <a:ln>
            <a:noFill/>
          </a:ln>
        </p:spPr>
      </p:pic>
      <p:sp>
        <p:nvSpPr>
          <p:cNvPr id="360" name="Google Shape;360;p51"/>
          <p:cNvSpPr/>
          <p:nvPr/>
        </p:nvSpPr>
        <p:spPr>
          <a:xfrm>
            <a:off x="7287475" y="4205500"/>
            <a:ext cx="927600" cy="33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190500" y="140050"/>
            <a:ext cx="84621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u="sng"/>
              <a:t>Risk Awareness</a:t>
            </a:r>
            <a:r>
              <a:rPr lang="en"/>
              <a:t> App: Current status</a:t>
            </a:r>
            <a:endParaRPr/>
          </a:p>
        </p:txBody>
      </p:sp>
      <p:sp>
        <p:nvSpPr>
          <p:cNvPr id="366" name="Google Shape;366;p52"/>
          <p:cNvSpPr txBox="1"/>
          <p:nvPr>
            <p:ph idx="1" type="body"/>
          </p:nvPr>
        </p:nvSpPr>
        <p:spPr>
          <a:xfrm>
            <a:off x="571500" y="1132515"/>
            <a:ext cx="8001000" cy="3489900"/>
          </a:xfrm>
          <a:prstGeom prst="rect">
            <a:avLst/>
          </a:prstGeom>
          <a:noFill/>
          <a:ln>
            <a:noFill/>
          </a:ln>
        </p:spPr>
        <p:txBody>
          <a:bodyPr anchorCtr="0" anchor="t" bIns="45700" lIns="91425" spcFirstLastPara="1" rIns="91425" wrap="square" tIns="45700">
            <a:noAutofit/>
          </a:bodyPr>
          <a:lstStyle/>
          <a:p>
            <a:pPr indent="-285750" lvl="0" marL="285750" rtl="0" algn="l">
              <a:lnSpc>
                <a:spcPct val="112000"/>
              </a:lnSpc>
              <a:spcBef>
                <a:spcPts val="0"/>
              </a:spcBef>
              <a:spcAft>
                <a:spcPts val="0"/>
              </a:spcAft>
              <a:buClr>
                <a:srgbClr val="262626"/>
              </a:buClr>
              <a:buSzPts val="1935"/>
              <a:buFont typeface="Arial"/>
              <a:buChar char="•"/>
            </a:pPr>
            <a:r>
              <a:t/>
            </a:r>
            <a:endParaRPr/>
          </a:p>
          <a:p>
            <a:pPr indent="0" lvl="1" marL="0" rtl="0" algn="l">
              <a:lnSpc>
                <a:spcPct val="112000"/>
              </a:lnSpc>
              <a:spcBef>
                <a:spcPts val="675"/>
              </a:spcBef>
              <a:spcAft>
                <a:spcPts val="0"/>
              </a:spcAft>
              <a:buClr>
                <a:srgbClr val="262626"/>
              </a:buClr>
              <a:buSzPts val="1495"/>
              <a:buNone/>
            </a:pPr>
            <a:r>
              <a:t/>
            </a:r>
            <a:endParaRPr/>
          </a:p>
        </p:txBody>
      </p:sp>
      <p:sp>
        <p:nvSpPr>
          <p:cNvPr id="367" name="Google Shape;367;p52"/>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1" name="Shape 371"/>
        <p:cNvGrpSpPr/>
        <p:nvPr/>
      </p:nvGrpSpPr>
      <p:grpSpPr>
        <a:xfrm>
          <a:off x="0" y="0"/>
          <a:ext cx="0" cy="0"/>
          <a:chOff x="0" y="0"/>
          <a:chExt cx="0" cy="0"/>
        </a:xfrm>
      </p:grpSpPr>
      <p:sp>
        <p:nvSpPr>
          <p:cNvPr id="372" name="Google Shape;372;p53"/>
          <p:cNvSpPr txBox="1"/>
          <p:nvPr>
            <p:ph type="title"/>
          </p:nvPr>
        </p:nvSpPr>
        <p:spPr>
          <a:xfrm>
            <a:off x="190500" y="140050"/>
            <a:ext cx="84621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u="sng"/>
              <a:t>Risk Awareness</a:t>
            </a:r>
            <a:r>
              <a:rPr lang="en"/>
              <a:t> App: Near future</a:t>
            </a:r>
            <a:endParaRPr/>
          </a:p>
        </p:txBody>
      </p:sp>
      <p:sp>
        <p:nvSpPr>
          <p:cNvPr id="373" name="Google Shape;373;p53"/>
          <p:cNvSpPr txBox="1"/>
          <p:nvPr>
            <p:ph idx="1" type="body"/>
          </p:nvPr>
        </p:nvSpPr>
        <p:spPr>
          <a:xfrm>
            <a:off x="571500" y="1132515"/>
            <a:ext cx="8001000" cy="3489900"/>
          </a:xfrm>
          <a:prstGeom prst="rect">
            <a:avLst/>
          </a:prstGeom>
          <a:noFill/>
          <a:ln>
            <a:noFill/>
          </a:ln>
        </p:spPr>
        <p:txBody>
          <a:bodyPr anchorCtr="0" anchor="t" bIns="45700" lIns="91425" spcFirstLastPara="1" rIns="91425" wrap="square" tIns="45700">
            <a:noAutofit/>
          </a:bodyPr>
          <a:lstStyle/>
          <a:p>
            <a:pPr indent="-285750" lvl="0" marL="285750" rtl="0" algn="l">
              <a:lnSpc>
                <a:spcPct val="112000"/>
              </a:lnSpc>
              <a:spcBef>
                <a:spcPts val="0"/>
              </a:spcBef>
              <a:spcAft>
                <a:spcPts val="0"/>
              </a:spcAft>
              <a:buClr>
                <a:srgbClr val="262626"/>
              </a:buClr>
              <a:buSzPts val="1935"/>
              <a:buFont typeface="Arial"/>
              <a:buChar char="•"/>
            </a:pPr>
            <a:r>
              <a:t/>
            </a:r>
            <a:endParaRPr/>
          </a:p>
          <a:p>
            <a:pPr indent="0" lvl="1" marL="0" rtl="0" algn="l">
              <a:lnSpc>
                <a:spcPct val="112000"/>
              </a:lnSpc>
              <a:spcBef>
                <a:spcPts val="675"/>
              </a:spcBef>
              <a:spcAft>
                <a:spcPts val="0"/>
              </a:spcAft>
              <a:buClr>
                <a:srgbClr val="262626"/>
              </a:buClr>
              <a:buSzPts val="1495"/>
              <a:buNone/>
            </a:pPr>
            <a:r>
              <a:t/>
            </a:r>
            <a:endParaRPr/>
          </a:p>
        </p:txBody>
      </p:sp>
      <p:sp>
        <p:nvSpPr>
          <p:cNvPr id="374" name="Google Shape;374;p53"/>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8" name="Shape 378"/>
        <p:cNvGrpSpPr/>
        <p:nvPr/>
      </p:nvGrpSpPr>
      <p:grpSpPr>
        <a:xfrm>
          <a:off x="0" y="0"/>
          <a:ext cx="0" cy="0"/>
          <a:chOff x="0" y="0"/>
          <a:chExt cx="0" cy="0"/>
        </a:xfrm>
      </p:grpSpPr>
      <p:pic>
        <p:nvPicPr>
          <p:cNvPr id="379" name="Google Shape;379;p54"/>
          <p:cNvPicPr preferRelativeResize="0"/>
          <p:nvPr/>
        </p:nvPicPr>
        <p:blipFill>
          <a:blip r:embed="rId3">
            <a:alphaModFix/>
          </a:blip>
          <a:stretch>
            <a:fillRect/>
          </a:stretch>
        </p:blipFill>
        <p:spPr>
          <a:xfrm>
            <a:off x="1092875" y="952850"/>
            <a:ext cx="4824649" cy="3703525"/>
          </a:xfrm>
          <a:prstGeom prst="rect">
            <a:avLst/>
          </a:prstGeom>
          <a:noFill/>
          <a:ln>
            <a:noFill/>
          </a:ln>
        </p:spPr>
      </p:pic>
      <p:sp>
        <p:nvSpPr>
          <p:cNvPr id="380" name="Google Shape;380;p54"/>
          <p:cNvSpPr txBox="1"/>
          <p:nvPr/>
        </p:nvSpPr>
        <p:spPr>
          <a:xfrm>
            <a:off x="6605375" y="535175"/>
            <a:ext cx="2341500" cy="29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Social mixing across the age groups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4" name="Shape 384"/>
        <p:cNvGrpSpPr/>
        <p:nvPr/>
      </p:nvGrpSpPr>
      <p:grpSpPr>
        <a:xfrm>
          <a:off x="0" y="0"/>
          <a:ext cx="0" cy="0"/>
          <a:chOff x="0" y="0"/>
          <a:chExt cx="0" cy="0"/>
        </a:xfrm>
      </p:grpSpPr>
      <p:sp>
        <p:nvSpPr>
          <p:cNvPr id="385" name="Google Shape;385;p55"/>
          <p:cNvSpPr/>
          <p:nvPr/>
        </p:nvSpPr>
        <p:spPr>
          <a:xfrm>
            <a:off x="1245300" y="1442050"/>
            <a:ext cx="1712100" cy="165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R0 = 2.55</a:t>
            </a:r>
            <a:endParaRPr/>
          </a:p>
        </p:txBody>
      </p:sp>
      <p:sp>
        <p:nvSpPr>
          <p:cNvPr id="386" name="Google Shape;386;p55"/>
          <p:cNvSpPr/>
          <p:nvPr/>
        </p:nvSpPr>
        <p:spPr>
          <a:xfrm>
            <a:off x="5329775" y="1442050"/>
            <a:ext cx="1712100" cy="165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Serial Interval = 5.80 days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67" name="Shape 167"/>
        <p:cNvGrpSpPr/>
        <p:nvPr/>
      </p:nvGrpSpPr>
      <p:grpSpPr>
        <a:xfrm>
          <a:off x="0" y="0"/>
          <a:ext cx="0" cy="0"/>
          <a:chOff x="0" y="0"/>
          <a:chExt cx="0" cy="0"/>
        </a:xfrm>
      </p:grpSpPr>
      <p:sp>
        <p:nvSpPr>
          <p:cNvPr id="168" name="Google Shape;168;p29"/>
          <p:cNvSpPr txBox="1"/>
          <p:nvPr>
            <p:ph type="title"/>
          </p:nvPr>
        </p:nvSpPr>
        <p:spPr>
          <a:xfrm>
            <a:off x="175098" y="134224"/>
            <a:ext cx="8801910" cy="54528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532"/>
              <a:buNone/>
            </a:pPr>
            <a:r>
              <a:rPr lang="en"/>
              <a:t>Why Digital Contact Tracing?</a:t>
            </a:r>
            <a:endParaRPr/>
          </a:p>
        </p:txBody>
      </p:sp>
      <p:sp>
        <p:nvSpPr>
          <p:cNvPr id="169" name="Google Shape;169;p29"/>
          <p:cNvSpPr txBox="1"/>
          <p:nvPr/>
        </p:nvSpPr>
        <p:spPr>
          <a:xfrm>
            <a:off x="259225" y="886575"/>
            <a:ext cx="5111400" cy="3690000"/>
          </a:xfrm>
          <a:prstGeom prst="rect">
            <a:avLst/>
          </a:prstGeom>
          <a:noFill/>
          <a:ln>
            <a:noFill/>
          </a:ln>
        </p:spPr>
        <p:txBody>
          <a:bodyPr anchorCtr="0" anchor="t" bIns="91425" lIns="91425" spcFirstLastPara="1" rIns="91425" wrap="square" tIns="91425">
            <a:noAutofit/>
          </a:bodyPr>
          <a:lstStyle/>
          <a:p>
            <a:pPr indent="0" lvl="0" marL="139700" marR="0" rtl="0" algn="l">
              <a:lnSpc>
                <a:spcPct val="115000"/>
              </a:lnSpc>
              <a:spcBef>
                <a:spcPts val="0"/>
              </a:spcBef>
              <a:spcAft>
                <a:spcPts val="0"/>
              </a:spcAft>
              <a:buNone/>
            </a:pPr>
            <a:r>
              <a:rPr b="1" i="0" lang="en" sz="1500" u="none" cap="none" strike="noStrike">
                <a:solidFill>
                  <a:srgbClr val="000000"/>
                </a:solidFill>
                <a:latin typeface="Corbel"/>
                <a:ea typeface="Corbel"/>
                <a:cs typeface="Corbel"/>
                <a:sym typeface="Corbel"/>
              </a:rPr>
              <a:t>Limitations </a:t>
            </a:r>
            <a:r>
              <a:rPr i="0" lang="en" sz="1500" u="none" cap="none" strike="noStrike">
                <a:solidFill>
                  <a:srgbClr val="000000"/>
                </a:solidFill>
                <a:latin typeface="Corbel"/>
                <a:ea typeface="Corbel"/>
                <a:cs typeface="Corbel"/>
                <a:sym typeface="Corbel"/>
              </a:rPr>
              <a:t>of manual tracing </a:t>
            </a:r>
            <a:r>
              <a:rPr lang="en" sz="1500">
                <a:latin typeface="Corbel"/>
                <a:ea typeface="Corbel"/>
                <a:cs typeface="Corbel"/>
                <a:sym typeface="Corbel"/>
              </a:rPr>
              <a:t>compared to </a:t>
            </a:r>
            <a:r>
              <a:rPr i="0" lang="en" sz="1500" u="none" cap="none" strike="noStrike">
                <a:solidFill>
                  <a:srgbClr val="000000"/>
                </a:solidFill>
                <a:latin typeface="Corbel"/>
                <a:ea typeface="Corbel"/>
                <a:cs typeface="Corbel"/>
                <a:sym typeface="Corbel"/>
              </a:rPr>
              <a:t>mobile phones digital tracing:</a:t>
            </a:r>
            <a:endParaRPr sz="1500">
              <a:latin typeface="Corbel"/>
              <a:ea typeface="Corbel"/>
              <a:cs typeface="Corbel"/>
              <a:sym typeface="Corbel"/>
            </a:endParaRPr>
          </a:p>
          <a:p>
            <a:pPr indent="-317500" lvl="2" marL="457200" marR="0" rtl="0" algn="l">
              <a:lnSpc>
                <a:spcPct val="100000"/>
              </a:lnSpc>
              <a:spcBef>
                <a:spcPts val="1000"/>
              </a:spcBef>
              <a:spcAft>
                <a:spcPts val="0"/>
              </a:spcAft>
              <a:buClr>
                <a:srgbClr val="000000"/>
              </a:buClr>
              <a:buSzPts val="1400"/>
              <a:buFont typeface="Corbel"/>
              <a:buChar char="●"/>
            </a:pPr>
            <a:r>
              <a:rPr lang="en">
                <a:solidFill>
                  <a:schemeClr val="dk1"/>
                </a:solidFill>
                <a:latin typeface="Corbel"/>
                <a:ea typeface="Corbel"/>
                <a:cs typeface="Corbel"/>
                <a:sym typeface="Corbel"/>
              </a:rPr>
              <a:t>Covid-19 is most contagious pre-symptomatic (not detected by manual contact tracing)</a:t>
            </a:r>
            <a:endParaRPr>
              <a:solidFill>
                <a:schemeClr val="dk1"/>
              </a:solidFill>
              <a:latin typeface="Corbel"/>
              <a:ea typeface="Corbel"/>
              <a:cs typeface="Corbel"/>
              <a:sym typeface="Corbel"/>
            </a:endParaRPr>
          </a:p>
          <a:p>
            <a:pPr indent="-317500" lvl="2" marL="457200" marR="0" rtl="0" algn="l">
              <a:lnSpc>
                <a:spcPct val="100000"/>
              </a:lnSpc>
              <a:spcBef>
                <a:spcPts val="100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Poor </a:t>
            </a:r>
            <a:r>
              <a:rPr lang="en">
                <a:latin typeface="Corbel"/>
                <a:ea typeface="Corbel"/>
                <a:cs typeface="Corbel"/>
                <a:sym typeface="Corbel"/>
              </a:rPr>
              <a:t>coverage of population </a:t>
            </a:r>
            <a:r>
              <a:rPr i="0" lang="en" sz="1400" u="none" cap="none" strike="noStrike">
                <a:solidFill>
                  <a:srgbClr val="000000"/>
                </a:solidFill>
                <a:latin typeface="Corbel"/>
                <a:ea typeface="Corbel"/>
                <a:cs typeface="Corbel"/>
                <a:sym typeface="Corbel"/>
              </a:rPr>
              <a:t>(&amp; </a:t>
            </a:r>
            <a:r>
              <a:rPr i="0" lang="en" sz="1400" u="none" cap="none" strike="noStrike">
                <a:solidFill>
                  <a:srgbClr val="000000"/>
                </a:solidFill>
                <a:latin typeface="Corbel"/>
                <a:ea typeface="Corbel"/>
                <a:cs typeface="Corbel"/>
                <a:sym typeface="Corbel"/>
              </a:rPr>
              <a:t>not all contacts are with known persons)</a:t>
            </a:r>
            <a:endParaRPr i="0" sz="1400" u="none" cap="none" strike="noStrike">
              <a:solidFill>
                <a:srgbClr val="000000"/>
              </a:solidFill>
              <a:latin typeface="Corbel"/>
              <a:ea typeface="Corbel"/>
              <a:cs typeface="Corbel"/>
              <a:sym typeface="Corbel"/>
            </a:endParaRPr>
          </a:p>
          <a:p>
            <a:pPr indent="-317500" lvl="2" marL="457200" marR="0" rtl="0" algn="l">
              <a:lnSpc>
                <a:spcPct val="100000"/>
              </a:lnSpc>
              <a:spcBef>
                <a:spcPts val="100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Delay of days</a:t>
            </a:r>
            <a:endParaRPr i="0" sz="1400" u="none" cap="none" strike="noStrike">
              <a:solidFill>
                <a:srgbClr val="000000"/>
              </a:solidFill>
              <a:latin typeface="Corbel"/>
              <a:ea typeface="Corbel"/>
              <a:cs typeface="Corbel"/>
              <a:sym typeface="Corbel"/>
            </a:endParaRPr>
          </a:p>
          <a:p>
            <a:pPr indent="0" lvl="0" marL="1371600" marR="0" rtl="0" algn="l">
              <a:lnSpc>
                <a:spcPct val="100000"/>
              </a:lnSpc>
              <a:spcBef>
                <a:spcPts val="1000"/>
              </a:spcBef>
              <a:spcAft>
                <a:spcPts val="0"/>
              </a:spcAft>
              <a:buNone/>
            </a:pPr>
            <a:r>
              <a:rPr i="0" lang="en" sz="1400" u="none" cap="none" strike="noStrike">
                <a:solidFill>
                  <a:srgbClr val="000000"/>
                </a:solidFill>
                <a:latin typeface="Corbel"/>
                <a:ea typeface="Corbel"/>
                <a:cs typeface="Corbel"/>
                <a:sym typeface="Corbel"/>
              </a:rPr>
              <a:t> </a:t>
            </a:r>
            <a:endParaRPr>
              <a:latin typeface="Corbel"/>
              <a:ea typeface="Corbel"/>
              <a:cs typeface="Corbel"/>
              <a:sym typeface="Corbel"/>
            </a:endParaRPr>
          </a:p>
          <a:p>
            <a:pPr indent="0" lvl="1" marL="139700" marR="0" rtl="0" algn="l">
              <a:lnSpc>
                <a:spcPct val="115000"/>
              </a:lnSpc>
              <a:spcBef>
                <a:spcPts val="1000"/>
              </a:spcBef>
              <a:spcAft>
                <a:spcPts val="0"/>
              </a:spcAft>
              <a:buNone/>
            </a:pPr>
            <a:r>
              <a:rPr b="1" i="0" lang="en" sz="1500" u="none" cap="none" strike="noStrike">
                <a:solidFill>
                  <a:srgbClr val="000000"/>
                </a:solidFill>
                <a:latin typeface="Corbel"/>
                <a:ea typeface="Corbel"/>
                <a:cs typeface="Corbel"/>
                <a:sym typeface="Corbel"/>
              </a:rPr>
              <a:t>Advantage </a:t>
            </a:r>
            <a:r>
              <a:rPr i="0" lang="en" sz="1500" u="none" cap="none" strike="noStrike">
                <a:solidFill>
                  <a:srgbClr val="000000"/>
                </a:solidFill>
                <a:latin typeface="Corbel"/>
                <a:ea typeface="Corbel"/>
                <a:cs typeface="Corbel"/>
                <a:sym typeface="Corbel"/>
              </a:rPr>
              <a:t>of manual tracing:</a:t>
            </a:r>
            <a:endParaRPr i="0" sz="1500" u="none" cap="none" strike="noStrike">
              <a:solidFill>
                <a:srgbClr val="000000"/>
              </a:solidFill>
              <a:latin typeface="Corbel"/>
              <a:ea typeface="Corbel"/>
              <a:cs typeface="Corbel"/>
              <a:sym typeface="Corbel"/>
            </a:endParaRPr>
          </a:p>
          <a:p>
            <a:pPr indent="-317500" lvl="0" marL="457200" marR="0" rtl="0" algn="l">
              <a:lnSpc>
                <a:spcPct val="115000"/>
              </a:lnSpc>
              <a:spcBef>
                <a:spcPts val="100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Human tracers use their judgement, can integrate many clues, including ones not observed by a phone</a:t>
            </a:r>
            <a:r>
              <a:rPr lang="en">
                <a:latin typeface="Corbel"/>
                <a:ea typeface="Corbel"/>
                <a:cs typeface="Corbel"/>
                <a:sym typeface="Corbel"/>
              </a:rPr>
              <a:t>   </a:t>
            </a:r>
            <a:endParaRPr>
              <a:latin typeface="Corbel"/>
              <a:ea typeface="Corbel"/>
              <a:cs typeface="Corbel"/>
              <a:sym typeface="Corbel"/>
            </a:endParaRPr>
          </a:p>
          <a:p>
            <a:pPr indent="0" lvl="0" marL="457200" marR="0" rtl="0" algn="l">
              <a:lnSpc>
                <a:spcPct val="115000"/>
              </a:lnSpc>
              <a:spcBef>
                <a:spcPts val="1000"/>
              </a:spcBef>
              <a:spcAft>
                <a:spcPts val="0"/>
              </a:spcAft>
              <a:buNone/>
            </a:pPr>
            <a:r>
              <a:t/>
            </a:r>
            <a:endParaRPr>
              <a:latin typeface="Corbel"/>
              <a:ea typeface="Corbel"/>
              <a:cs typeface="Corbel"/>
              <a:sym typeface="Corbel"/>
            </a:endParaRPr>
          </a:p>
          <a:p>
            <a:pPr indent="-228600" lvl="0" marL="457200" marR="0" rtl="0" algn="l">
              <a:lnSpc>
                <a:spcPct val="115000"/>
              </a:lnSpc>
              <a:spcBef>
                <a:spcPts val="1000"/>
              </a:spcBef>
              <a:spcAft>
                <a:spcPts val="0"/>
              </a:spcAft>
              <a:buClr>
                <a:srgbClr val="000000"/>
              </a:buClr>
              <a:buSzPts val="1400"/>
              <a:buFont typeface="Arial"/>
              <a:buNone/>
            </a:pPr>
            <a:r>
              <a:t/>
            </a:r>
            <a:endParaRPr i="0" sz="1400" u="none" cap="none" strike="noStrike">
              <a:solidFill>
                <a:srgbClr val="000000"/>
              </a:solidFill>
              <a:latin typeface="Corbel"/>
              <a:ea typeface="Corbel"/>
              <a:cs typeface="Corbel"/>
              <a:sym typeface="Corbel"/>
            </a:endParaRPr>
          </a:p>
          <a:p>
            <a:pPr indent="-228600" lvl="0" marL="457200" marR="0" rtl="0" algn="l">
              <a:lnSpc>
                <a:spcPct val="115000"/>
              </a:lnSpc>
              <a:spcBef>
                <a:spcPts val="1000"/>
              </a:spcBef>
              <a:spcAft>
                <a:spcPts val="0"/>
              </a:spcAft>
              <a:buClr>
                <a:srgbClr val="000000"/>
              </a:buClr>
              <a:buSzPts val="1400"/>
              <a:buFont typeface="Arial"/>
              <a:buNone/>
            </a:pPr>
            <a:r>
              <a:t/>
            </a:r>
            <a:endParaRPr i="0" sz="1400" u="none" cap="none" strike="noStrike">
              <a:solidFill>
                <a:srgbClr val="000000"/>
              </a:solidFill>
              <a:latin typeface="Corbel"/>
              <a:ea typeface="Corbel"/>
              <a:cs typeface="Corbel"/>
              <a:sym typeface="Corbel"/>
            </a:endParaRPr>
          </a:p>
          <a:p>
            <a:pPr indent="-228600" lvl="0" marL="457200" marR="0" rtl="0" algn="l">
              <a:lnSpc>
                <a:spcPct val="115000"/>
              </a:lnSpc>
              <a:spcBef>
                <a:spcPts val="1000"/>
              </a:spcBef>
              <a:spcAft>
                <a:spcPts val="0"/>
              </a:spcAft>
              <a:buClr>
                <a:srgbClr val="000000"/>
              </a:buClr>
              <a:buSzPts val="1400"/>
              <a:buFont typeface="Arial"/>
              <a:buNone/>
            </a:pPr>
            <a:r>
              <a:t/>
            </a:r>
            <a:endParaRPr i="0" sz="1400" u="none" cap="none" strike="noStrike">
              <a:solidFill>
                <a:srgbClr val="000000"/>
              </a:solidFill>
              <a:latin typeface="Corbel"/>
              <a:ea typeface="Corbel"/>
              <a:cs typeface="Corbel"/>
              <a:sym typeface="Corbel"/>
            </a:endParaRPr>
          </a:p>
          <a:p>
            <a:pPr indent="-228600" lvl="0" marL="457200" marR="0" rtl="0" algn="l">
              <a:lnSpc>
                <a:spcPct val="115000"/>
              </a:lnSpc>
              <a:spcBef>
                <a:spcPts val="1000"/>
              </a:spcBef>
              <a:spcAft>
                <a:spcPts val="1000"/>
              </a:spcAft>
              <a:buClr>
                <a:srgbClr val="000000"/>
              </a:buClr>
              <a:buSzPts val="1400"/>
              <a:buFont typeface="Arial"/>
              <a:buNone/>
            </a:pPr>
            <a:r>
              <a:t/>
            </a:r>
            <a:endParaRPr i="0" sz="1400" u="none" cap="none" strike="noStrike">
              <a:solidFill>
                <a:srgbClr val="000000"/>
              </a:solidFill>
              <a:latin typeface="Corbel"/>
              <a:ea typeface="Corbel"/>
              <a:cs typeface="Corbel"/>
              <a:sym typeface="Corbel"/>
            </a:endParaRPr>
          </a:p>
        </p:txBody>
      </p:sp>
      <p:pic>
        <p:nvPicPr>
          <p:cNvPr descr="ovid-19: The tough questions on a digital contact-tracing ..." id="170" name="Google Shape;170;p29"/>
          <p:cNvPicPr preferRelativeResize="0"/>
          <p:nvPr/>
        </p:nvPicPr>
        <p:blipFill rotWithShape="1">
          <a:blip r:embed="rId3">
            <a:alphaModFix/>
          </a:blip>
          <a:srcRect b="0" l="0" r="0" t="0"/>
          <a:stretch/>
        </p:blipFill>
        <p:spPr>
          <a:xfrm>
            <a:off x="5624500" y="1036575"/>
            <a:ext cx="3142701" cy="1885626"/>
          </a:xfrm>
          <a:prstGeom prst="rect">
            <a:avLst/>
          </a:prstGeom>
          <a:noFill/>
          <a:ln>
            <a:noFill/>
          </a:ln>
        </p:spPr>
      </p:pic>
      <p:sp>
        <p:nvSpPr>
          <p:cNvPr id="171" name="Google Shape;171;p29"/>
          <p:cNvSpPr txBox="1"/>
          <p:nvPr/>
        </p:nvSpPr>
        <p:spPr>
          <a:xfrm>
            <a:off x="5624525" y="3126875"/>
            <a:ext cx="3142800" cy="12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b="1" i="1" lang="en" sz="1500">
                <a:solidFill>
                  <a:srgbClr val="FF0000"/>
                </a:solidFill>
                <a:latin typeface="Corbel"/>
                <a:ea typeface="Corbel"/>
                <a:cs typeface="Corbel"/>
                <a:sym typeface="Corbel"/>
              </a:rPr>
              <a:t>Could ML-based digital tracing also integrate many clues to identify highest risks?</a:t>
            </a:r>
            <a:br>
              <a:rPr b="1" i="1" lang="en" sz="1500">
                <a:solidFill>
                  <a:srgbClr val="FF0000"/>
                </a:solidFill>
                <a:latin typeface="Corbel"/>
                <a:ea typeface="Corbel"/>
                <a:cs typeface="Corbel"/>
                <a:sym typeface="Corbel"/>
              </a:rPr>
            </a:br>
            <a:r>
              <a:rPr b="1" i="1" lang="en" sz="1500">
                <a:solidFill>
                  <a:srgbClr val="FF0000"/>
                </a:solidFill>
                <a:latin typeface="Corbel"/>
                <a:ea typeface="Corbel"/>
                <a:cs typeface="Corbel"/>
                <a:sym typeface="Corbel"/>
              </a:rPr>
              <a:t>(Best of both worlds)</a:t>
            </a:r>
            <a:endParaRPr b="1" sz="1500">
              <a:solidFill>
                <a:srgbClr val="FF0000"/>
              </a:solidFill>
            </a:endParaRPr>
          </a:p>
        </p:txBody>
      </p:sp>
      <p:cxnSp>
        <p:nvCxnSpPr>
          <p:cNvPr id="172" name="Google Shape;172;p29"/>
          <p:cNvCxnSpPr/>
          <p:nvPr/>
        </p:nvCxnSpPr>
        <p:spPr>
          <a:xfrm flipH="1">
            <a:off x="4936025" y="3376350"/>
            <a:ext cx="701100" cy="483600"/>
          </a:xfrm>
          <a:prstGeom prst="straightConnector1">
            <a:avLst/>
          </a:prstGeom>
          <a:noFill/>
          <a:ln cap="flat" cmpd="sng" w="9525">
            <a:solidFill>
              <a:srgbClr val="FF0000"/>
            </a:solidFill>
            <a:prstDash val="solid"/>
            <a:round/>
            <a:headEnd len="med" w="med" type="none"/>
            <a:tailEnd len="med" w="med" type="triangle"/>
          </a:ln>
        </p:spPr>
      </p:cxnSp>
      <p:sp>
        <p:nvSpPr>
          <p:cNvPr id="173" name="Google Shape;173;p29"/>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0" name="Shape 390"/>
        <p:cNvGrpSpPr/>
        <p:nvPr/>
      </p:nvGrpSpPr>
      <p:grpSpPr>
        <a:xfrm>
          <a:off x="0" y="0"/>
          <a:ext cx="0" cy="0"/>
          <a:chOff x="0" y="0"/>
          <a:chExt cx="0" cy="0"/>
        </a:xfrm>
      </p:grpSpPr>
      <p:sp>
        <p:nvSpPr>
          <p:cNvPr id="391" name="Google Shape;391;p56"/>
          <p:cNvSpPr/>
          <p:nvPr/>
        </p:nvSpPr>
        <p:spPr>
          <a:xfrm>
            <a:off x="785075" y="1550350"/>
            <a:ext cx="2097900" cy="196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endParaRPr/>
          </a:p>
          <a:p>
            <a:pPr indent="0" lvl="0" marL="0" rtl="0" algn="ctr">
              <a:spcBef>
                <a:spcPts val="0"/>
              </a:spcBef>
              <a:spcAft>
                <a:spcPts val="0"/>
              </a:spcAft>
              <a:buNone/>
            </a:pPr>
            <a:r>
              <a:rPr lang="en"/>
              <a:t>Asymptomatic</a:t>
            </a:r>
            <a:endParaRPr/>
          </a:p>
          <a:p>
            <a:pPr indent="0" lvl="0" marL="0" rtl="0" algn="ctr">
              <a:spcBef>
                <a:spcPts val="0"/>
              </a:spcBef>
              <a:spcAft>
                <a:spcPts val="0"/>
              </a:spcAft>
              <a:buNone/>
            </a:pPr>
            <a:r>
              <a:rPr lang="en"/>
              <a:t>1.67</a:t>
            </a:r>
            <a:endParaRPr/>
          </a:p>
        </p:txBody>
      </p:sp>
      <p:sp>
        <p:nvSpPr>
          <p:cNvPr id="392" name="Google Shape;392;p56"/>
          <p:cNvSpPr/>
          <p:nvPr/>
        </p:nvSpPr>
        <p:spPr>
          <a:xfrm>
            <a:off x="3306175" y="1550350"/>
            <a:ext cx="2097900" cy="196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endParaRPr/>
          </a:p>
          <a:p>
            <a:pPr indent="0" lvl="0" marL="0" rtl="0" algn="ctr">
              <a:spcBef>
                <a:spcPts val="0"/>
              </a:spcBef>
              <a:spcAft>
                <a:spcPts val="0"/>
              </a:spcAft>
              <a:buNone/>
            </a:pPr>
            <a:r>
              <a:rPr lang="en"/>
              <a:t>Presymptomatic</a:t>
            </a:r>
            <a:endParaRPr/>
          </a:p>
          <a:p>
            <a:pPr indent="0" lvl="0" marL="0" rtl="0" algn="ctr">
              <a:spcBef>
                <a:spcPts val="0"/>
              </a:spcBef>
              <a:spcAft>
                <a:spcPts val="0"/>
              </a:spcAft>
              <a:buNone/>
            </a:pPr>
            <a:r>
              <a:rPr lang="en"/>
              <a:t>2.61</a:t>
            </a:r>
            <a:endParaRPr/>
          </a:p>
        </p:txBody>
      </p:sp>
      <p:sp>
        <p:nvSpPr>
          <p:cNvPr id="393" name="Google Shape;393;p56"/>
          <p:cNvSpPr/>
          <p:nvPr/>
        </p:nvSpPr>
        <p:spPr>
          <a:xfrm>
            <a:off x="5827275" y="1550350"/>
            <a:ext cx="2097900" cy="196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endParaRPr/>
          </a:p>
          <a:p>
            <a:pPr indent="0" lvl="0" marL="0" rtl="0" algn="ctr">
              <a:spcBef>
                <a:spcPts val="0"/>
              </a:spcBef>
              <a:spcAft>
                <a:spcPts val="0"/>
              </a:spcAft>
              <a:buNone/>
            </a:pPr>
            <a:r>
              <a:rPr lang="en"/>
              <a:t>Symptomatic</a:t>
            </a:r>
            <a:endParaRPr/>
          </a:p>
          <a:p>
            <a:pPr indent="0" lvl="0" marL="0" rtl="0" algn="ctr">
              <a:spcBef>
                <a:spcPts val="0"/>
              </a:spcBef>
              <a:spcAft>
                <a:spcPts val="0"/>
              </a:spcAft>
              <a:buNone/>
            </a:pPr>
            <a:r>
              <a:rPr lang="en"/>
              <a:t>1.25</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7" name="Shape 397"/>
        <p:cNvGrpSpPr/>
        <p:nvPr/>
      </p:nvGrpSpPr>
      <p:grpSpPr>
        <a:xfrm>
          <a:off x="0" y="0"/>
          <a:ext cx="0" cy="0"/>
          <a:chOff x="0" y="0"/>
          <a:chExt cx="0" cy="0"/>
        </a:xfrm>
      </p:grpSpPr>
      <p:sp>
        <p:nvSpPr>
          <p:cNvPr id="398" name="Google Shape;398;p57"/>
          <p:cNvSpPr/>
          <p:nvPr/>
        </p:nvSpPr>
        <p:spPr>
          <a:xfrm>
            <a:off x="142150" y="809750"/>
            <a:ext cx="1928400" cy="176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Senior Residency</a:t>
            </a:r>
            <a:endParaRPr/>
          </a:p>
          <a:p>
            <a:pPr indent="0" lvl="0" marL="0" rtl="0" algn="ctr">
              <a:spcBef>
                <a:spcPts val="0"/>
              </a:spcBef>
              <a:spcAft>
                <a:spcPts val="0"/>
              </a:spcAft>
              <a:buNone/>
            </a:pPr>
            <a:r>
              <a:rPr lang="en"/>
              <a:t>1.77</a:t>
            </a:r>
            <a:endParaRPr/>
          </a:p>
        </p:txBody>
      </p:sp>
      <p:sp>
        <p:nvSpPr>
          <p:cNvPr id="399" name="Google Shape;399;p57"/>
          <p:cNvSpPr/>
          <p:nvPr/>
        </p:nvSpPr>
        <p:spPr>
          <a:xfrm>
            <a:off x="6165450" y="1554200"/>
            <a:ext cx="1512600" cy="87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Hospital</a:t>
            </a:r>
            <a:endParaRPr/>
          </a:p>
          <a:p>
            <a:pPr indent="0" lvl="0" marL="0" rtl="0" algn="ctr">
              <a:spcBef>
                <a:spcPts val="0"/>
              </a:spcBef>
              <a:spcAft>
                <a:spcPts val="0"/>
              </a:spcAft>
              <a:buNone/>
            </a:pPr>
            <a:r>
              <a:rPr lang="en"/>
              <a:t>1.08</a:t>
            </a:r>
            <a:endParaRPr/>
          </a:p>
        </p:txBody>
      </p:sp>
      <p:sp>
        <p:nvSpPr>
          <p:cNvPr id="400" name="Google Shape;400;p57"/>
          <p:cNvSpPr/>
          <p:nvPr/>
        </p:nvSpPr>
        <p:spPr>
          <a:xfrm>
            <a:off x="2423850" y="1053400"/>
            <a:ext cx="1705200" cy="151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Workplace</a:t>
            </a:r>
            <a:endParaRPr/>
          </a:p>
          <a:p>
            <a:pPr indent="0" lvl="0" marL="0" rtl="0" algn="ctr">
              <a:spcBef>
                <a:spcPts val="0"/>
              </a:spcBef>
              <a:spcAft>
                <a:spcPts val="0"/>
              </a:spcAft>
              <a:buNone/>
            </a:pPr>
            <a:r>
              <a:rPr lang="en"/>
              <a:t>2.09</a:t>
            </a:r>
            <a:endParaRPr/>
          </a:p>
        </p:txBody>
      </p:sp>
      <p:sp>
        <p:nvSpPr>
          <p:cNvPr id="401" name="Google Shape;401;p57"/>
          <p:cNvSpPr/>
          <p:nvPr/>
        </p:nvSpPr>
        <p:spPr>
          <a:xfrm>
            <a:off x="4482350" y="1256400"/>
            <a:ext cx="1392900" cy="12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School</a:t>
            </a:r>
            <a:endParaRPr/>
          </a:p>
          <a:p>
            <a:pPr indent="0" lvl="0" marL="0" rtl="0" algn="ctr">
              <a:spcBef>
                <a:spcPts val="0"/>
              </a:spcBef>
              <a:spcAft>
                <a:spcPts val="0"/>
              </a:spcAft>
              <a:buNone/>
            </a:pPr>
            <a:r>
              <a:rPr lang="en"/>
              <a:t>1.55</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5" name="Shape 405"/>
        <p:cNvGrpSpPr/>
        <p:nvPr/>
      </p:nvGrpSpPr>
      <p:grpSpPr>
        <a:xfrm>
          <a:off x="0" y="0"/>
          <a:ext cx="0" cy="0"/>
          <a:chOff x="0" y="0"/>
          <a:chExt cx="0" cy="0"/>
        </a:xfrm>
      </p:grpSpPr>
      <p:graphicFrame>
        <p:nvGraphicFramePr>
          <p:cNvPr id="406" name="Google Shape;406;p58"/>
          <p:cNvGraphicFramePr/>
          <p:nvPr/>
        </p:nvGraphicFramePr>
        <p:xfrm>
          <a:off x="857750" y="841950"/>
          <a:ext cx="3000000" cy="3000000"/>
        </p:xfrm>
        <a:graphic>
          <a:graphicData uri="http://schemas.openxmlformats.org/drawingml/2006/table">
            <a:tbl>
              <a:tblPr>
                <a:noFill/>
                <a:tableStyleId>{52E2E352-2380-423E-A46A-C421AB19DEFC}</a:tableStyleId>
              </a:tblPr>
              <a:tblGrid>
                <a:gridCol w="3619500"/>
                <a:gridCol w="3619500"/>
              </a:tblGrid>
              <a:tr h="381000">
                <a:tc>
                  <a:txBody>
                    <a:bodyPr/>
                    <a:lstStyle/>
                    <a:p>
                      <a:pPr indent="0" lvl="0" marL="0" rtl="0" algn="ctr">
                        <a:spcBef>
                          <a:spcPts val="0"/>
                        </a:spcBef>
                        <a:spcAft>
                          <a:spcPts val="0"/>
                        </a:spcAft>
                        <a:buNone/>
                      </a:pPr>
                      <a:r>
                        <a:rPr b="1" lang="en"/>
                        <a:t>Age group</a:t>
                      </a:r>
                      <a:endParaRPr b="1"/>
                    </a:p>
                  </a:txBody>
                  <a:tcPr marT="91425" marB="91425" marR="91425" marL="91425"/>
                </a:tc>
                <a:tc>
                  <a:txBody>
                    <a:bodyPr/>
                    <a:lstStyle/>
                    <a:p>
                      <a:pPr indent="0" lvl="0" marL="0" rtl="0" algn="ctr">
                        <a:spcBef>
                          <a:spcPts val="0"/>
                        </a:spcBef>
                        <a:spcAft>
                          <a:spcPts val="0"/>
                        </a:spcAft>
                        <a:buNone/>
                      </a:pPr>
                      <a:r>
                        <a:rPr b="1" lang="en"/>
                        <a:t>Average daily contacts</a:t>
                      </a:r>
                      <a:endParaRPr b="1"/>
                    </a:p>
                  </a:txBody>
                  <a:tcPr marT="91425" marB="91425" marR="91425" marL="91425"/>
                </a:tc>
              </a:tr>
              <a:tr h="381000">
                <a:tc>
                  <a:txBody>
                    <a:bodyPr/>
                    <a:lstStyle/>
                    <a:p>
                      <a:pPr indent="0" lvl="0" marL="0" rtl="0" algn="ctr">
                        <a:spcBef>
                          <a:spcPts val="0"/>
                        </a:spcBef>
                        <a:spcAft>
                          <a:spcPts val="0"/>
                        </a:spcAft>
                        <a:buNone/>
                      </a:pPr>
                      <a:r>
                        <a:rPr lang="en"/>
                        <a:t>1 - 15</a:t>
                      </a:r>
                      <a:endParaRPr/>
                    </a:p>
                  </a:txBody>
                  <a:tcPr marT="91425" marB="91425" marR="91425" marL="91425"/>
                </a:tc>
                <a:tc>
                  <a:txBody>
                    <a:bodyPr/>
                    <a:lstStyle/>
                    <a:p>
                      <a:pPr indent="0" lvl="0" marL="0" rtl="0" algn="ctr">
                        <a:spcBef>
                          <a:spcPts val="0"/>
                        </a:spcBef>
                        <a:spcAft>
                          <a:spcPts val="0"/>
                        </a:spcAft>
                        <a:buNone/>
                      </a:pPr>
                      <a:r>
                        <a:rPr lang="en"/>
                        <a:t>28.01</a:t>
                      </a:r>
                      <a:endParaRPr/>
                    </a:p>
                  </a:txBody>
                  <a:tcPr marT="91425" marB="91425" marR="91425" marL="91425"/>
                </a:tc>
              </a:tr>
              <a:tr h="381000">
                <a:tc>
                  <a:txBody>
                    <a:bodyPr/>
                    <a:lstStyle/>
                    <a:p>
                      <a:pPr indent="0" lvl="0" marL="0" rtl="0" algn="ctr">
                        <a:spcBef>
                          <a:spcPts val="0"/>
                        </a:spcBef>
                        <a:spcAft>
                          <a:spcPts val="0"/>
                        </a:spcAft>
                        <a:buNone/>
                      </a:pPr>
                      <a:r>
                        <a:rPr lang="en"/>
                        <a:t>15 - 20</a:t>
                      </a:r>
                      <a:endParaRPr/>
                    </a:p>
                  </a:txBody>
                  <a:tcPr marT="91425" marB="91425" marR="91425" marL="91425"/>
                </a:tc>
                <a:tc>
                  <a:txBody>
                    <a:bodyPr/>
                    <a:lstStyle/>
                    <a:p>
                      <a:pPr indent="0" lvl="0" marL="0" rtl="0" algn="ctr">
                        <a:spcBef>
                          <a:spcPts val="0"/>
                        </a:spcBef>
                        <a:spcAft>
                          <a:spcPts val="0"/>
                        </a:spcAft>
                        <a:buNone/>
                      </a:pPr>
                      <a:r>
                        <a:rPr lang="en"/>
                        <a:t>33.24</a:t>
                      </a:r>
                      <a:endParaRPr/>
                    </a:p>
                  </a:txBody>
                  <a:tcPr marT="91425" marB="91425" marR="91425" marL="91425"/>
                </a:tc>
              </a:tr>
              <a:tr h="381000">
                <a:tc>
                  <a:txBody>
                    <a:bodyPr/>
                    <a:lstStyle/>
                    <a:p>
                      <a:pPr indent="0" lvl="0" marL="0" rtl="0" algn="ctr">
                        <a:spcBef>
                          <a:spcPts val="0"/>
                        </a:spcBef>
                        <a:spcAft>
                          <a:spcPts val="0"/>
                        </a:spcAft>
                        <a:buNone/>
                      </a:pPr>
                      <a:r>
                        <a:rPr lang="en"/>
                        <a:t>20 - 40</a:t>
                      </a:r>
                      <a:endParaRPr/>
                    </a:p>
                  </a:txBody>
                  <a:tcPr marT="91425" marB="91425" marR="91425" marL="91425"/>
                </a:tc>
                <a:tc>
                  <a:txBody>
                    <a:bodyPr/>
                    <a:lstStyle/>
                    <a:p>
                      <a:pPr indent="0" lvl="0" marL="0" rtl="0" algn="ctr">
                        <a:spcBef>
                          <a:spcPts val="0"/>
                        </a:spcBef>
                        <a:spcAft>
                          <a:spcPts val="0"/>
                        </a:spcAft>
                        <a:buNone/>
                      </a:pPr>
                      <a:r>
                        <a:rPr lang="en"/>
                        <a:t>33.28</a:t>
                      </a:r>
                      <a:endParaRPr/>
                    </a:p>
                  </a:txBody>
                  <a:tcPr marT="91425" marB="91425" marR="91425" marL="91425"/>
                </a:tc>
              </a:tr>
              <a:tr h="381000">
                <a:tc>
                  <a:txBody>
                    <a:bodyPr/>
                    <a:lstStyle/>
                    <a:p>
                      <a:pPr indent="0" lvl="0" marL="0" rtl="0" algn="ctr">
                        <a:spcBef>
                          <a:spcPts val="0"/>
                        </a:spcBef>
                        <a:spcAft>
                          <a:spcPts val="0"/>
                        </a:spcAft>
                        <a:buNone/>
                      </a:pPr>
                      <a:r>
                        <a:rPr lang="en"/>
                        <a:t>40 - 60</a:t>
                      </a:r>
                      <a:endParaRPr/>
                    </a:p>
                  </a:txBody>
                  <a:tcPr marT="91425" marB="91425" marR="91425" marL="91425"/>
                </a:tc>
                <a:tc>
                  <a:txBody>
                    <a:bodyPr/>
                    <a:lstStyle/>
                    <a:p>
                      <a:pPr indent="0" lvl="0" marL="0" rtl="0" algn="ctr">
                        <a:spcBef>
                          <a:spcPts val="0"/>
                        </a:spcBef>
                        <a:spcAft>
                          <a:spcPts val="0"/>
                        </a:spcAft>
                        <a:buNone/>
                      </a:pPr>
                      <a:r>
                        <a:rPr lang="en"/>
                        <a:t>30.95</a:t>
                      </a:r>
                      <a:endParaRPr/>
                    </a:p>
                  </a:txBody>
                  <a:tcPr marT="91425" marB="91425" marR="91425" marL="91425"/>
                </a:tc>
              </a:tr>
              <a:tr h="381000">
                <a:tc>
                  <a:txBody>
                    <a:bodyPr/>
                    <a:lstStyle/>
                    <a:p>
                      <a:pPr indent="0" lvl="0" marL="0" rtl="0" algn="ctr">
                        <a:spcBef>
                          <a:spcPts val="0"/>
                        </a:spcBef>
                        <a:spcAft>
                          <a:spcPts val="0"/>
                        </a:spcAft>
                        <a:buNone/>
                      </a:pPr>
                      <a:r>
                        <a:rPr lang="en"/>
                        <a:t>60 - 80 </a:t>
                      </a:r>
                      <a:endParaRPr/>
                    </a:p>
                  </a:txBody>
                  <a:tcPr marT="91425" marB="91425" marR="91425" marL="91425"/>
                </a:tc>
                <a:tc>
                  <a:txBody>
                    <a:bodyPr/>
                    <a:lstStyle/>
                    <a:p>
                      <a:pPr indent="0" lvl="0" marL="0" rtl="0" algn="ctr">
                        <a:spcBef>
                          <a:spcPts val="0"/>
                        </a:spcBef>
                        <a:spcAft>
                          <a:spcPts val="0"/>
                        </a:spcAft>
                        <a:buNone/>
                      </a:pPr>
                      <a:r>
                        <a:rPr lang="en"/>
                        <a:t>50.89</a:t>
                      </a:r>
                      <a:endParaRPr/>
                    </a:p>
                  </a:txBody>
                  <a:tcPr marT="91425" marB="91425" marR="91425" marL="91425"/>
                </a:tc>
              </a:tr>
              <a:tr h="381000">
                <a:tc>
                  <a:txBody>
                    <a:bodyPr/>
                    <a:lstStyle/>
                    <a:p>
                      <a:pPr indent="0" lvl="0" marL="0" rtl="0" algn="ctr">
                        <a:spcBef>
                          <a:spcPts val="0"/>
                        </a:spcBef>
                        <a:spcAft>
                          <a:spcPts val="0"/>
                        </a:spcAft>
                        <a:buNone/>
                      </a:pPr>
                      <a:r>
                        <a:rPr lang="en"/>
                        <a:t>Above 80</a:t>
                      </a:r>
                      <a:endParaRPr/>
                    </a:p>
                  </a:txBody>
                  <a:tcPr marT="91425" marB="91425" marR="91425" marL="91425"/>
                </a:tc>
                <a:tc>
                  <a:txBody>
                    <a:bodyPr/>
                    <a:lstStyle/>
                    <a:p>
                      <a:pPr indent="0" lvl="0" marL="0" rtl="0" algn="ctr">
                        <a:spcBef>
                          <a:spcPts val="0"/>
                        </a:spcBef>
                        <a:spcAft>
                          <a:spcPts val="0"/>
                        </a:spcAft>
                        <a:buNone/>
                      </a:pPr>
                      <a:r>
                        <a:rPr lang="en"/>
                        <a:t>45.92</a:t>
                      </a:r>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0" name="Shape 410"/>
        <p:cNvGrpSpPr/>
        <p:nvPr/>
      </p:nvGrpSpPr>
      <p:grpSpPr>
        <a:xfrm>
          <a:off x="0" y="0"/>
          <a:ext cx="0" cy="0"/>
          <a:chOff x="0" y="0"/>
          <a:chExt cx="0" cy="0"/>
        </a:xfrm>
      </p:grpSpPr>
      <p:sp>
        <p:nvSpPr>
          <p:cNvPr id="411" name="Google Shape;411;p59"/>
          <p:cNvSpPr/>
          <p:nvPr/>
        </p:nvSpPr>
        <p:spPr>
          <a:xfrm>
            <a:off x="1252050" y="1297025"/>
            <a:ext cx="2145300" cy="173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Mean Age </a:t>
            </a:r>
            <a:endParaRPr/>
          </a:p>
          <a:p>
            <a:pPr indent="0" lvl="0" marL="0" rtl="0" algn="ctr">
              <a:spcBef>
                <a:spcPts val="0"/>
              </a:spcBef>
              <a:spcAft>
                <a:spcPts val="0"/>
              </a:spcAft>
              <a:buNone/>
            </a:pPr>
            <a:r>
              <a:rPr lang="en"/>
              <a:t>49.5</a:t>
            </a:r>
            <a:endParaRPr/>
          </a:p>
        </p:txBody>
      </p:sp>
      <p:sp>
        <p:nvSpPr>
          <p:cNvPr id="412" name="Google Shape;412;p59"/>
          <p:cNvSpPr/>
          <p:nvPr/>
        </p:nvSpPr>
        <p:spPr>
          <a:xfrm>
            <a:off x="4991375" y="1297025"/>
            <a:ext cx="2145300" cy="173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Mean Household size</a:t>
            </a:r>
            <a:endParaRPr/>
          </a:p>
          <a:p>
            <a:pPr indent="0" lvl="0" marL="0" rtl="0" algn="ctr">
              <a:spcBef>
                <a:spcPts val="0"/>
              </a:spcBef>
              <a:spcAft>
                <a:spcPts val="0"/>
              </a:spcAft>
              <a:buNone/>
            </a:pPr>
            <a:r>
              <a:rPr lang="en"/>
              <a:t>2.63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6" name="Shape 416"/>
        <p:cNvGrpSpPr/>
        <p:nvPr/>
      </p:nvGrpSpPr>
      <p:grpSpPr>
        <a:xfrm>
          <a:off x="0" y="0"/>
          <a:ext cx="0" cy="0"/>
          <a:chOff x="0" y="0"/>
          <a:chExt cx="0" cy="0"/>
        </a:xfrm>
      </p:grpSpPr>
      <p:sp>
        <p:nvSpPr>
          <p:cNvPr id="417" name="Google Shape;417;p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Overall approach</a:t>
            </a:r>
            <a:endParaRPr/>
          </a:p>
        </p:txBody>
      </p:sp>
      <p:sp>
        <p:nvSpPr>
          <p:cNvPr id="418" name="Google Shape;418;p6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Stochastic agent-based model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2" name="Shape 422"/>
        <p:cNvGrpSpPr/>
        <p:nvPr/>
      </p:nvGrpSpPr>
      <p:grpSpPr>
        <a:xfrm>
          <a:off x="0" y="0"/>
          <a:ext cx="0" cy="0"/>
          <a:chOff x="0" y="0"/>
          <a:chExt cx="0" cy="0"/>
        </a:xfrm>
      </p:grpSpPr>
      <p:sp>
        <p:nvSpPr>
          <p:cNvPr id="423" name="Google Shape;423;p61"/>
          <p:cNvSpPr txBox="1"/>
          <p:nvPr/>
        </p:nvSpPr>
        <p:spPr>
          <a:xfrm>
            <a:off x="257650" y="523400"/>
            <a:ext cx="2283900" cy="5910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Environment</a:t>
            </a:r>
            <a:endParaRPr sz="1300"/>
          </a:p>
          <a:p>
            <a:pPr indent="-311150" lvl="0" marL="457200" rtl="0" algn="l">
              <a:spcBef>
                <a:spcPts val="0"/>
              </a:spcBef>
              <a:spcAft>
                <a:spcPts val="0"/>
              </a:spcAft>
              <a:buSzPts val="1300"/>
              <a:buChar char="-"/>
            </a:pPr>
            <a:r>
              <a:rPr lang="en" sz="1300"/>
              <a:t>Time (2h chunks)</a:t>
            </a:r>
            <a:endParaRPr b="1" sz="1300"/>
          </a:p>
        </p:txBody>
      </p:sp>
      <p:sp>
        <p:nvSpPr>
          <p:cNvPr id="424" name="Google Shape;424;p61"/>
          <p:cNvSpPr txBox="1"/>
          <p:nvPr/>
        </p:nvSpPr>
        <p:spPr>
          <a:xfrm>
            <a:off x="257650" y="1378075"/>
            <a:ext cx="2102400" cy="9651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City</a:t>
            </a:r>
            <a:endParaRPr sz="1300"/>
          </a:p>
          <a:p>
            <a:pPr indent="-311150" lvl="0" marL="457200" rtl="0" algn="l">
              <a:spcBef>
                <a:spcPts val="0"/>
              </a:spcBef>
              <a:spcAft>
                <a:spcPts val="0"/>
              </a:spcAft>
              <a:buSzPts val="1300"/>
              <a:buChar char="-"/>
            </a:pPr>
            <a:r>
              <a:rPr lang="en" sz="1300"/>
              <a:t>Graph structure</a:t>
            </a:r>
            <a:endParaRPr sz="1300"/>
          </a:p>
          <a:p>
            <a:pPr indent="-311150" lvl="0" marL="457200" rtl="0" algn="l">
              <a:spcBef>
                <a:spcPts val="0"/>
              </a:spcBef>
              <a:spcAft>
                <a:spcPts val="0"/>
              </a:spcAft>
              <a:buSzPts val="1300"/>
              <a:buChar char="-"/>
            </a:pPr>
            <a:r>
              <a:rPr lang="en" sz="1300"/>
              <a:t>Locations</a:t>
            </a:r>
            <a:endParaRPr sz="1300"/>
          </a:p>
          <a:p>
            <a:pPr indent="-311150" lvl="0" marL="457200" rtl="0" algn="l">
              <a:spcBef>
                <a:spcPts val="0"/>
              </a:spcBef>
              <a:spcAft>
                <a:spcPts val="0"/>
              </a:spcAft>
              <a:buSzPts val="1300"/>
              <a:buChar char="-"/>
            </a:pPr>
            <a:r>
              <a:rPr lang="en" sz="1300"/>
              <a:t>Events</a:t>
            </a:r>
            <a:endParaRPr b="1" sz="1300"/>
          </a:p>
        </p:txBody>
      </p:sp>
      <p:sp>
        <p:nvSpPr>
          <p:cNvPr id="425" name="Google Shape;425;p61"/>
          <p:cNvSpPr txBox="1"/>
          <p:nvPr/>
        </p:nvSpPr>
        <p:spPr>
          <a:xfrm>
            <a:off x="257650" y="2576250"/>
            <a:ext cx="2102400" cy="18072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Locations</a:t>
            </a:r>
            <a:endParaRPr sz="1300"/>
          </a:p>
          <a:p>
            <a:pPr indent="-311150" lvl="0" marL="457200" rtl="0" algn="l">
              <a:spcBef>
                <a:spcPts val="0"/>
              </a:spcBef>
              <a:spcAft>
                <a:spcPts val="0"/>
              </a:spcAft>
              <a:buSzPts val="1300"/>
              <a:buChar char="-"/>
            </a:pPr>
            <a:r>
              <a:rPr lang="en" sz="1300"/>
              <a:t>Households, parks, stores, misc.</a:t>
            </a:r>
            <a:endParaRPr sz="1300"/>
          </a:p>
          <a:p>
            <a:pPr indent="-311150" lvl="0" marL="457200" rtl="0" algn="l">
              <a:spcBef>
                <a:spcPts val="0"/>
              </a:spcBef>
              <a:spcAft>
                <a:spcPts val="0"/>
              </a:spcAft>
              <a:buSzPts val="1300"/>
              <a:buChar char="-"/>
            </a:pPr>
            <a:r>
              <a:rPr lang="en" sz="1300"/>
              <a:t>Contamination probability (depends on humans + material properties)</a:t>
            </a:r>
            <a:endParaRPr sz="1300"/>
          </a:p>
        </p:txBody>
      </p:sp>
      <p:sp>
        <p:nvSpPr>
          <p:cNvPr id="426" name="Google Shape;426;p61"/>
          <p:cNvSpPr txBox="1"/>
          <p:nvPr/>
        </p:nvSpPr>
        <p:spPr>
          <a:xfrm>
            <a:off x="6008175" y="506575"/>
            <a:ext cx="2819100" cy="1239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Events</a:t>
            </a:r>
            <a:endParaRPr sz="1300"/>
          </a:p>
          <a:p>
            <a:pPr indent="-311150" lvl="0" marL="457200" rtl="0" algn="l">
              <a:spcBef>
                <a:spcPts val="0"/>
              </a:spcBef>
              <a:spcAft>
                <a:spcPts val="0"/>
              </a:spcAft>
              <a:buSzPts val="1300"/>
              <a:buChar char="-"/>
            </a:pPr>
            <a:r>
              <a:rPr lang="en" sz="1300"/>
              <a:t>Encounter between 2 humans</a:t>
            </a:r>
            <a:endParaRPr sz="1300"/>
          </a:p>
          <a:p>
            <a:pPr indent="-311150" lvl="0" marL="457200" rtl="0" algn="l">
              <a:spcBef>
                <a:spcPts val="0"/>
              </a:spcBef>
              <a:spcAft>
                <a:spcPts val="0"/>
              </a:spcAft>
              <a:buSzPts val="1300"/>
              <a:buChar char="-"/>
            </a:pPr>
            <a:r>
              <a:rPr lang="en" sz="1300"/>
              <a:t>Human symptoms updated</a:t>
            </a:r>
            <a:endParaRPr sz="1300"/>
          </a:p>
          <a:p>
            <a:pPr indent="-311150" lvl="0" marL="457200" rtl="0" algn="l">
              <a:spcBef>
                <a:spcPts val="0"/>
              </a:spcBef>
              <a:spcAft>
                <a:spcPts val="0"/>
              </a:spcAft>
              <a:buSzPts val="1300"/>
              <a:buChar char="-"/>
            </a:pPr>
            <a:r>
              <a:rPr lang="en" sz="1300"/>
              <a:t>Human test results updated</a:t>
            </a:r>
            <a:endParaRPr sz="1300"/>
          </a:p>
        </p:txBody>
      </p:sp>
      <p:sp>
        <p:nvSpPr>
          <p:cNvPr id="427" name="Google Shape;427;p61"/>
          <p:cNvSpPr txBox="1"/>
          <p:nvPr/>
        </p:nvSpPr>
        <p:spPr>
          <a:xfrm>
            <a:off x="2689975" y="354175"/>
            <a:ext cx="3165900" cy="47892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Human</a:t>
            </a:r>
            <a:endParaRPr sz="1300"/>
          </a:p>
          <a:p>
            <a:pPr indent="-311150" lvl="0" marL="457200" rtl="0" algn="l">
              <a:spcBef>
                <a:spcPts val="0"/>
              </a:spcBef>
              <a:spcAft>
                <a:spcPts val="0"/>
              </a:spcAft>
              <a:buSzPts val="1300"/>
              <a:buChar char="-"/>
            </a:pPr>
            <a:r>
              <a:rPr lang="en" sz="1300"/>
              <a:t>Health</a:t>
            </a:r>
            <a:endParaRPr sz="1300"/>
          </a:p>
          <a:p>
            <a:pPr indent="-311150" lvl="1" marL="914400" rtl="0" algn="l">
              <a:spcBef>
                <a:spcPts val="0"/>
              </a:spcBef>
              <a:spcAft>
                <a:spcPts val="0"/>
              </a:spcAft>
              <a:buSzPts val="1300"/>
              <a:buChar char="-"/>
            </a:pPr>
            <a:r>
              <a:rPr lang="en" sz="1300"/>
              <a:t>Age</a:t>
            </a:r>
            <a:endParaRPr sz="1300"/>
          </a:p>
          <a:p>
            <a:pPr indent="-311150" lvl="1" marL="914400" rtl="0" algn="l">
              <a:spcBef>
                <a:spcPts val="0"/>
              </a:spcBef>
              <a:spcAft>
                <a:spcPts val="0"/>
              </a:spcAft>
              <a:buSzPts val="1300"/>
              <a:buChar char="-"/>
            </a:pPr>
            <a:r>
              <a:rPr lang="en" sz="1300"/>
              <a:t>Sex</a:t>
            </a:r>
            <a:endParaRPr sz="1300"/>
          </a:p>
          <a:p>
            <a:pPr indent="-311150" lvl="1" marL="914400" rtl="0" algn="l">
              <a:spcBef>
                <a:spcPts val="0"/>
              </a:spcBef>
              <a:spcAft>
                <a:spcPts val="0"/>
              </a:spcAft>
              <a:buSzPts val="1300"/>
              <a:buChar char="-"/>
            </a:pPr>
            <a:r>
              <a:rPr lang="en" sz="1300"/>
              <a:t>Preexisting conditions (diabetes, heart disesase, asthma, COPD)</a:t>
            </a:r>
            <a:endParaRPr sz="1300"/>
          </a:p>
          <a:p>
            <a:pPr indent="-311150" lvl="1" marL="914400" rtl="0" algn="l">
              <a:spcBef>
                <a:spcPts val="0"/>
              </a:spcBef>
              <a:spcAft>
                <a:spcPts val="0"/>
              </a:spcAft>
              <a:buClr>
                <a:schemeClr val="dk1"/>
              </a:buClr>
              <a:buSzPts val="1300"/>
              <a:buChar char="-"/>
            </a:pPr>
            <a:r>
              <a:rPr lang="en" sz="1300">
                <a:solidFill>
                  <a:schemeClr val="dk1"/>
                </a:solidFill>
              </a:rPr>
              <a:t>Has cold or flu</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SEIR timestamp</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Symptoms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Viral load</a:t>
            </a:r>
            <a:endParaRPr sz="1300">
              <a:solidFill>
                <a:schemeClr val="dk1"/>
              </a:solidFill>
            </a:endParaRPr>
          </a:p>
          <a:p>
            <a:pPr indent="-311150" lvl="0" marL="457200" rtl="0" algn="l">
              <a:spcBef>
                <a:spcPts val="0"/>
              </a:spcBef>
              <a:spcAft>
                <a:spcPts val="0"/>
              </a:spcAft>
              <a:buSzPts val="1300"/>
              <a:buChar char="-"/>
            </a:pPr>
            <a:r>
              <a:rPr lang="en" sz="1300"/>
              <a:t>Status</a:t>
            </a:r>
            <a:endParaRPr sz="1300"/>
          </a:p>
          <a:p>
            <a:pPr indent="-311150" lvl="1" marL="914400" rtl="0" algn="l">
              <a:spcBef>
                <a:spcPts val="0"/>
              </a:spcBef>
              <a:spcAft>
                <a:spcPts val="0"/>
              </a:spcAft>
              <a:buSzPts val="1300"/>
              <a:buChar char="-"/>
            </a:pPr>
            <a:r>
              <a:rPr lang="en" sz="1300"/>
              <a:t>Travelled recently</a:t>
            </a:r>
            <a:endParaRPr sz="1300"/>
          </a:p>
          <a:p>
            <a:pPr indent="-311150" lvl="1" marL="914400" rtl="0" algn="l">
              <a:spcBef>
                <a:spcPts val="0"/>
              </a:spcBef>
              <a:spcAft>
                <a:spcPts val="0"/>
              </a:spcAft>
              <a:buSzPts val="1300"/>
              <a:buChar char="-"/>
            </a:pPr>
            <a:r>
              <a:rPr lang="en" sz="1300"/>
              <a:t>Carefullness profile</a:t>
            </a:r>
            <a:endParaRPr sz="1300"/>
          </a:p>
          <a:p>
            <a:pPr indent="-311150" lvl="1" marL="914400" rtl="0" algn="l">
              <a:spcBef>
                <a:spcPts val="0"/>
              </a:spcBef>
              <a:spcAft>
                <a:spcPts val="0"/>
              </a:spcAft>
              <a:buSzPts val="1300"/>
              <a:buChar char="-"/>
            </a:pPr>
            <a:r>
              <a:rPr lang="en" sz="1300"/>
              <a:t>Has app</a:t>
            </a:r>
            <a:endParaRPr sz="1300"/>
          </a:p>
          <a:p>
            <a:pPr indent="-311150" lvl="1" marL="914400" rtl="0" algn="l">
              <a:spcBef>
                <a:spcPts val="0"/>
              </a:spcBef>
              <a:spcAft>
                <a:spcPts val="0"/>
              </a:spcAft>
              <a:buSzPts val="1300"/>
              <a:buChar char="-"/>
            </a:pPr>
            <a:r>
              <a:rPr lang="en" sz="1300"/>
              <a:t>Wearing mask</a:t>
            </a:r>
            <a:endParaRPr sz="1300"/>
          </a:p>
          <a:p>
            <a:pPr indent="-311150" lvl="1" marL="914400" rtl="0" algn="l">
              <a:spcBef>
                <a:spcPts val="0"/>
              </a:spcBef>
              <a:spcAft>
                <a:spcPts val="0"/>
              </a:spcAft>
              <a:buSzPts val="1300"/>
              <a:buChar char="-"/>
            </a:pPr>
            <a:r>
              <a:rPr lang="en" sz="1300"/>
              <a:t>Infectiousness</a:t>
            </a:r>
            <a:endParaRPr sz="1300"/>
          </a:p>
          <a:p>
            <a:pPr indent="-311150" lvl="1" marL="914400" rtl="0" algn="l">
              <a:spcBef>
                <a:spcPts val="0"/>
              </a:spcBef>
              <a:spcAft>
                <a:spcPts val="0"/>
              </a:spcAft>
              <a:buSzPts val="1300"/>
              <a:buChar char="-"/>
            </a:pPr>
            <a:r>
              <a:rPr lang="en" sz="1300"/>
              <a:t>Household, workplace</a:t>
            </a:r>
            <a:endParaRPr sz="1300"/>
          </a:p>
          <a:p>
            <a:pPr indent="-311150" lvl="0" marL="457200" rtl="0" algn="l">
              <a:spcBef>
                <a:spcPts val="0"/>
              </a:spcBef>
              <a:spcAft>
                <a:spcPts val="0"/>
              </a:spcAft>
              <a:buSzPts val="1300"/>
              <a:buChar char="-"/>
            </a:pPr>
            <a:r>
              <a:rPr lang="en" sz="1300"/>
              <a:t>Mobility</a:t>
            </a:r>
            <a:endParaRPr sz="1300"/>
          </a:p>
          <a:p>
            <a:pPr indent="-311150" lvl="1" marL="914400" rtl="0" algn="l">
              <a:spcBef>
                <a:spcPts val="0"/>
              </a:spcBef>
              <a:spcAft>
                <a:spcPts val="0"/>
              </a:spcAft>
              <a:buSzPts val="1300"/>
              <a:buChar char="-"/>
            </a:pPr>
            <a:r>
              <a:rPr lang="en" sz="1300"/>
              <a:t>Working hours &amp; conditions</a:t>
            </a:r>
            <a:endParaRPr sz="1300"/>
          </a:p>
          <a:p>
            <a:pPr indent="-311150" lvl="1" marL="914400" rtl="0" algn="l">
              <a:spcBef>
                <a:spcPts val="0"/>
              </a:spcBef>
              <a:spcAft>
                <a:spcPts val="0"/>
              </a:spcAft>
              <a:buSzPts val="1300"/>
              <a:buChar char="-"/>
            </a:pPr>
            <a:r>
              <a:rPr lang="en" sz="1300"/>
              <a:t>Shopping profile</a:t>
            </a:r>
            <a:endParaRPr sz="1300"/>
          </a:p>
          <a:p>
            <a:pPr indent="-311150" lvl="1" marL="914400" rtl="0" algn="l">
              <a:spcBef>
                <a:spcPts val="0"/>
              </a:spcBef>
              <a:spcAft>
                <a:spcPts val="0"/>
              </a:spcAft>
              <a:buSzPts val="1300"/>
              <a:buChar char="-"/>
            </a:pPr>
            <a:r>
              <a:rPr lang="en" sz="1300"/>
              <a:t>Exercise profile</a:t>
            </a:r>
            <a:endParaRPr sz="1300"/>
          </a:p>
          <a:p>
            <a:pPr indent="-311150" lvl="1" marL="914400" rtl="0" algn="l">
              <a:spcBef>
                <a:spcPts val="0"/>
              </a:spcBef>
              <a:spcAft>
                <a:spcPts val="0"/>
              </a:spcAft>
              <a:buSzPts val="1300"/>
              <a:buChar char="-"/>
            </a:pPr>
            <a:r>
              <a:rPr lang="en" sz="1300"/>
              <a:t>Transit profile</a:t>
            </a:r>
            <a:endParaRPr sz="1300"/>
          </a:p>
        </p:txBody>
      </p:sp>
      <p:sp>
        <p:nvSpPr>
          <p:cNvPr id="428" name="Google Shape;428;p61"/>
          <p:cNvSpPr txBox="1"/>
          <p:nvPr/>
        </p:nvSpPr>
        <p:spPr>
          <a:xfrm>
            <a:off x="6008175" y="1878175"/>
            <a:ext cx="2819100" cy="1239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Encounter</a:t>
            </a:r>
            <a:endParaRPr sz="1300"/>
          </a:p>
          <a:p>
            <a:pPr indent="-311150" lvl="0" marL="457200" rtl="0" algn="l">
              <a:spcBef>
                <a:spcPts val="0"/>
              </a:spcBef>
              <a:spcAft>
                <a:spcPts val="0"/>
              </a:spcAft>
              <a:buSzPts val="1300"/>
              <a:buChar char="-"/>
            </a:pPr>
            <a:r>
              <a:rPr lang="en" sz="1300"/>
              <a:t>Human1, human2</a:t>
            </a:r>
            <a:endParaRPr sz="1300"/>
          </a:p>
          <a:p>
            <a:pPr indent="-311150" lvl="0" marL="457200" rtl="0" algn="l">
              <a:spcBef>
                <a:spcPts val="0"/>
              </a:spcBef>
              <a:spcAft>
                <a:spcPts val="0"/>
              </a:spcAft>
              <a:buSzPts val="1300"/>
              <a:buChar char="-"/>
            </a:pPr>
            <a:r>
              <a:rPr lang="en" sz="1300"/>
              <a:t>Distance</a:t>
            </a:r>
            <a:endParaRPr sz="1300"/>
          </a:p>
          <a:p>
            <a:pPr indent="-311150" lvl="0" marL="457200" rtl="0" algn="l">
              <a:spcBef>
                <a:spcPts val="0"/>
              </a:spcBef>
              <a:spcAft>
                <a:spcPts val="0"/>
              </a:spcAft>
              <a:buSzPts val="1300"/>
              <a:buChar char="-"/>
            </a:pPr>
            <a:r>
              <a:rPr lang="en" sz="1300"/>
              <a:t>Duration</a:t>
            </a:r>
            <a:endParaRPr sz="1300"/>
          </a:p>
          <a:p>
            <a:pPr indent="-311150" lvl="0" marL="457200" rtl="0" algn="l">
              <a:spcBef>
                <a:spcPts val="0"/>
              </a:spcBef>
              <a:spcAft>
                <a:spcPts val="0"/>
              </a:spcAft>
              <a:buSzPts val="1300"/>
              <a:buChar char="-"/>
            </a:pPr>
            <a:r>
              <a:rPr lang="en" sz="1300"/>
              <a:t>Location contamination</a:t>
            </a:r>
            <a:endParaRPr sz="1300"/>
          </a:p>
          <a:p>
            <a:pPr indent="0" lvl="0" marL="0" rtl="0" algn="l">
              <a:spcBef>
                <a:spcPts val="0"/>
              </a:spcBef>
              <a:spcAft>
                <a:spcPts val="0"/>
              </a:spcAft>
              <a:buNone/>
            </a:pPr>
            <a:r>
              <a:t/>
            </a:r>
            <a:endParaRPr sz="1300"/>
          </a:p>
        </p:txBody>
      </p:sp>
      <p:sp>
        <p:nvSpPr>
          <p:cNvPr id="429" name="Google Shape;429;p61"/>
          <p:cNvSpPr txBox="1"/>
          <p:nvPr/>
        </p:nvSpPr>
        <p:spPr>
          <a:xfrm>
            <a:off x="6008175" y="3325975"/>
            <a:ext cx="2819100" cy="12399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Mobility</a:t>
            </a:r>
            <a:endParaRPr sz="1300"/>
          </a:p>
          <a:p>
            <a:pPr indent="-311150" lvl="0" marL="457200" rtl="0" algn="l">
              <a:spcBef>
                <a:spcPts val="0"/>
              </a:spcBef>
              <a:spcAft>
                <a:spcPts val="0"/>
              </a:spcAft>
              <a:buSzPts val="1300"/>
              <a:buChar char="-"/>
            </a:pPr>
            <a:r>
              <a:rPr lang="en" sz="1300"/>
              <a:t>Humans move around the city to different locations according to their mobility profiles</a:t>
            </a:r>
            <a:endParaRPr sz="1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3" name="Shape 433"/>
        <p:cNvGrpSpPr/>
        <p:nvPr/>
      </p:nvGrpSpPr>
      <p:grpSpPr>
        <a:xfrm>
          <a:off x="0" y="0"/>
          <a:ext cx="0" cy="0"/>
          <a:chOff x="0" y="0"/>
          <a:chExt cx="0" cy="0"/>
        </a:xfrm>
      </p:grpSpPr>
      <p:sp>
        <p:nvSpPr>
          <p:cNvPr id="434" name="Google Shape;434;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0" lvl="0" marL="0" rtl="0" algn="l">
              <a:spcBef>
                <a:spcPts val="0"/>
              </a:spcBef>
              <a:spcAft>
                <a:spcPts val="0"/>
              </a:spcAft>
              <a:buNone/>
            </a:pPr>
            <a:r>
              <a:t/>
            </a:r>
            <a:endParaRPr/>
          </a:p>
        </p:txBody>
      </p:sp>
      <p:sp>
        <p:nvSpPr>
          <p:cNvPr id="435" name="Google Shape;435;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Implemented in SimPY (python)</a:t>
            </a:r>
            <a:endParaRPr/>
          </a:p>
          <a:p>
            <a:pPr indent="-342900" lvl="0" marL="457200" rtl="0" algn="l">
              <a:spcBef>
                <a:spcPts val="0"/>
              </a:spcBef>
              <a:spcAft>
                <a:spcPts val="0"/>
              </a:spcAft>
              <a:buSzPts val="1800"/>
              <a:buChar char="-"/>
            </a:pPr>
            <a:r>
              <a:rPr lang="en"/>
              <a:t>Will have real city information from Google Maps</a:t>
            </a:r>
            <a:endParaRPr/>
          </a:p>
          <a:p>
            <a:pPr indent="-342900" lvl="0" marL="457200" rtl="0" algn="l">
              <a:spcBef>
                <a:spcPts val="0"/>
              </a:spcBef>
              <a:spcAft>
                <a:spcPts val="0"/>
              </a:spcAft>
              <a:buSzPts val="1800"/>
              <a:buChar char="-"/>
            </a:pPr>
            <a:r>
              <a:rPr lang="en"/>
              <a:t>Mobility information based on realistic trajectories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9" name="Shape 439"/>
        <p:cNvGrpSpPr/>
        <p:nvPr/>
      </p:nvGrpSpPr>
      <p:grpSpPr>
        <a:xfrm>
          <a:off x="0" y="0"/>
          <a:ext cx="0" cy="0"/>
          <a:chOff x="0" y="0"/>
          <a:chExt cx="0" cy="0"/>
        </a:xfrm>
      </p:grpSpPr>
      <p:sp>
        <p:nvSpPr>
          <p:cNvPr id="440" name="Google Shape;44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Symptoms</a:t>
            </a:r>
            <a:endParaRPr/>
          </a:p>
          <a:p>
            <a:pPr indent="0" lvl="0" marL="0" rtl="0" algn="l">
              <a:spcBef>
                <a:spcPts val="0"/>
              </a:spcBef>
              <a:spcAft>
                <a:spcPts val="0"/>
              </a:spcAft>
              <a:buNone/>
            </a:pPr>
            <a:r>
              <a:t/>
            </a:r>
            <a:endParaRPr/>
          </a:p>
        </p:txBody>
      </p:sp>
      <p:pic>
        <p:nvPicPr>
          <p:cNvPr id="441" name="Google Shape;441;p63"/>
          <p:cNvPicPr preferRelativeResize="0"/>
          <p:nvPr/>
        </p:nvPicPr>
        <p:blipFill>
          <a:blip r:embed="rId3">
            <a:alphaModFix/>
          </a:blip>
          <a:stretch>
            <a:fillRect/>
          </a:stretch>
        </p:blipFill>
        <p:spPr>
          <a:xfrm>
            <a:off x="2612925" y="39150"/>
            <a:ext cx="6285026" cy="49747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5" name="Shape 445"/>
        <p:cNvGrpSpPr/>
        <p:nvPr/>
      </p:nvGrpSpPr>
      <p:grpSpPr>
        <a:xfrm>
          <a:off x="0" y="0"/>
          <a:ext cx="0" cy="0"/>
          <a:chOff x="0" y="0"/>
          <a:chExt cx="0" cy="0"/>
        </a:xfrm>
      </p:grpSpPr>
      <p:sp>
        <p:nvSpPr>
          <p:cNvPr id="446" name="Google Shape;446;p64"/>
          <p:cNvSpPr txBox="1"/>
          <p:nvPr>
            <p:ph type="title"/>
          </p:nvPr>
        </p:nvSpPr>
        <p:spPr>
          <a:xfrm>
            <a:off x="311700" y="445025"/>
            <a:ext cx="1949100" cy="40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Viral load</a:t>
            </a:r>
            <a:endParaRPr/>
          </a:p>
          <a:p>
            <a:pPr indent="0" lvl="0" marL="0" rtl="0" algn="l">
              <a:spcBef>
                <a:spcPts val="0"/>
              </a:spcBef>
              <a:spcAft>
                <a:spcPts val="0"/>
              </a:spcAft>
              <a:buNone/>
            </a:pPr>
            <a:r>
              <a:rPr lang="en"/>
              <a:t>&amp;</a:t>
            </a:r>
            <a:br>
              <a:rPr lang="en"/>
            </a:br>
            <a:r>
              <a:rPr lang="en"/>
              <a:t>Infectious-ness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300"/>
              <a:t>VIRAL_LOAD_CURVE is a discretized gamma with peak of ~30% at 2.5 days after exposure (infection)</a:t>
            </a:r>
            <a:endParaRPr sz="1300"/>
          </a:p>
          <a:p>
            <a:pPr indent="0" lvl="0" marL="0" rtl="0" algn="l">
              <a:spcBef>
                <a:spcPts val="0"/>
              </a:spcBef>
              <a:spcAft>
                <a:spcPts val="0"/>
              </a:spcAft>
              <a:buNone/>
            </a:pPr>
            <a:r>
              <a:t/>
            </a:r>
            <a:endParaRPr sz="1300"/>
          </a:p>
        </p:txBody>
      </p:sp>
      <p:pic>
        <p:nvPicPr>
          <p:cNvPr id="447" name="Google Shape;447;p64"/>
          <p:cNvPicPr preferRelativeResize="0"/>
          <p:nvPr/>
        </p:nvPicPr>
        <p:blipFill>
          <a:blip r:embed="rId3">
            <a:alphaModFix/>
          </a:blip>
          <a:stretch>
            <a:fillRect/>
          </a:stretch>
        </p:blipFill>
        <p:spPr>
          <a:xfrm>
            <a:off x="2260775" y="152400"/>
            <a:ext cx="6877000" cy="4363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311700" y="445025"/>
            <a:ext cx="7536900" cy="40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Transmission probability</a:t>
            </a:r>
            <a:endParaRPr/>
          </a:p>
          <a:p>
            <a:pPr indent="0" lvl="0" marL="0" rtl="0" algn="l">
              <a:spcBef>
                <a:spcPts val="0"/>
              </a:spcBef>
              <a:spcAft>
                <a:spcPts val="0"/>
              </a:spcAft>
              <a:buNone/>
            </a:pPr>
            <a:r>
              <a:t/>
            </a:r>
            <a:endParaRPr/>
          </a:p>
          <a:p>
            <a:pPr indent="-381000" lvl="0" marL="457200" rtl="0" algn="l">
              <a:spcBef>
                <a:spcPts val="0"/>
              </a:spcBef>
              <a:spcAft>
                <a:spcPts val="0"/>
              </a:spcAft>
              <a:buSzPts val="2400"/>
              <a:buChar char="-"/>
            </a:pPr>
            <a:r>
              <a:rPr lang="en" sz="2400"/>
              <a:t>X_location (probability of being infected by the location = contamination probability)</a:t>
            </a:r>
            <a:endParaRPr sz="2400"/>
          </a:p>
          <a:p>
            <a:pPr indent="-381000" lvl="0" marL="457200" rtl="0" algn="l">
              <a:spcBef>
                <a:spcPts val="0"/>
              </a:spcBef>
              <a:spcAft>
                <a:spcPts val="0"/>
              </a:spcAft>
              <a:buSzPts val="2400"/>
              <a:buChar char="-"/>
            </a:pPr>
            <a:r>
              <a:rPr lang="en" sz="2400"/>
              <a:t>X_human (probability of being infected by the other human = their infectiousness)</a:t>
            </a:r>
            <a:endParaRPr sz="2400"/>
          </a:p>
          <a:p>
            <a:pPr indent="-419100" lvl="0" marL="457200" rtl="0" algn="l">
              <a:spcBef>
                <a:spcPts val="0"/>
              </a:spcBef>
              <a:spcAft>
                <a:spcPts val="0"/>
              </a:spcAft>
              <a:buSzPts val="3000"/>
              <a:buChar char="-"/>
            </a:pPr>
            <a:r>
              <a:rPr lang="en" sz="2400"/>
              <a:t>If either of these is true, you are infected</a:t>
            </a:r>
            <a:r>
              <a:rPr lang="en" sz="3000"/>
              <a:t> </a:t>
            </a:r>
            <a:endParaRPr sz="3000"/>
          </a:p>
          <a:p>
            <a:pPr indent="0" lvl="0" marL="0" rtl="0" algn="l">
              <a:spcBef>
                <a:spcPts val="0"/>
              </a:spcBef>
              <a:spcAft>
                <a:spcPts val="0"/>
              </a:spcAft>
              <a:buNone/>
            </a:pPr>
            <a:r>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77" name="Shape 177"/>
        <p:cNvGrpSpPr/>
        <p:nvPr/>
      </p:nvGrpSpPr>
      <p:grpSpPr>
        <a:xfrm>
          <a:off x="0" y="0"/>
          <a:ext cx="0" cy="0"/>
          <a:chOff x="0" y="0"/>
          <a:chExt cx="0" cy="0"/>
        </a:xfrm>
      </p:grpSpPr>
      <p:pic>
        <p:nvPicPr>
          <p:cNvPr descr="https://tse4.mm.bing.net/th?id=OIP.c1VyibGoSXQFjRM16l4UDAHaD4&amp;pid=Api" id="178" name="Google Shape;178;p30"/>
          <p:cNvPicPr preferRelativeResize="0"/>
          <p:nvPr/>
        </p:nvPicPr>
        <p:blipFill rotWithShape="1">
          <a:blip r:embed="rId3">
            <a:alphaModFix/>
          </a:blip>
          <a:srcRect b="-8912" l="26031" r="28348" t="5037"/>
          <a:stretch/>
        </p:blipFill>
        <p:spPr>
          <a:xfrm>
            <a:off x="7349300" y="1652325"/>
            <a:ext cx="1473850" cy="1612175"/>
          </a:xfrm>
          <a:prstGeom prst="rect">
            <a:avLst/>
          </a:prstGeom>
          <a:noFill/>
          <a:ln>
            <a:noFill/>
          </a:ln>
        </p:spPr>
      </p:pic>
      <p:sp>
        <p:nvSpPr>
          <p:cNvPr id="179" name="Google Shape;179;p30"/>
          <p:cNvSpPr txBox="1"/>
          <p:nvPr>
            <p:ph type="title"/>
          </p:nvPr>
        </p:nvSpPr>
        <p:spPr>
          <a:xfrm>
            <a:off x="175098" y="134224"/>
            <a:ext cx="8801910" cy="54528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532"/>
              <a:buNone/>
            </a:pPr>
            <a:r>
              <a:rPr lang="en"/>
              <a:t>Why ML-Based Risk Estimation?</a:t>
            </a:r>
            <a:endParaRPr/>
          </a:p>
        </p:txBody>
      </p:sp>
      <p:sp>
        <p:nvSpPr>
          <p:cNvPr id="180" name="Google Shape;180;p30"/>
          <p:cNvSpPr txBox="1"/>
          <p:nvPr/>
        </p:nvSpPr>
        <p:spPr>
          <a:xfrm>
            <a:off x="214750" y="900150"/>
            <a:ext cx="8678238" cy="3393944"/>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Standard tracing (manual or digital) is binary and brittle: contact or no contact?</a:t>
            </a:r>
            <a:endParaRPr i="0" sz="1400" u="none" cap="none" strike="noStrike">
              <a:solidFill>
                <a:srgbClr val="000000"/>
              </a:solidFill>
              <a:latin typeface="Corbel"/>
              <a:ea typeface="Corbel"/>
              <a:cs typeface="Corbel"/>
              <a:sym typeface="Corbel"/>
            </a:endParaRPr>
          </a:p>
          <a:p>
            <a:pPr indent="-317500" lvl="0" marL="457200" marR="0" rtl="0" algn="l">
              <a:lnSpc>
                <a:spcPct val="100000"/>
              </a:lnSpc>
              <a:spcBef>
                <a:spcPts val="100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In reality, many clues should be integrated before taking a decision about the risk level of a person:</a:t>
            </a:r>
            <a:endParaRPr>
              <a:latin typeface="Corbel"/>
              <a:ea typeface="Corbel"/>
              <a:cs typeface="Corbel"/>
              <a:sym typeface="Corbel"/>
            </a:endParaRPr>
          </a:p>
          <a:p>
            <a:pPr indent="-317500" lvl="1" marL="914400" marR="0" rtl="0" algn="l">
              <a:lnSpc>
                <a:spcPct val="100000"/>
              </a:lnSpc>
              <a:spcBef>
                <a:spcPts val="100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Symptoms</a:t>
            </a:r>
            <a:endParaRPr>
              <a:latin typeface="Corbel"/>
              <a:ea typeface="Corbel"/>
              <a:cs typeface="Corbel"/>
              <a:sym typeface="Corbel"/>
            </a:endParaRPr>
          </a:p>
          <a:p>
            <a:pPr indent="-317500" lvl="1" marL="914400" marR="0" rtl="0" algn="l">
              <a:lnSpc>
                <a:spcPct val="100000"/>
              </a:lnSpc>
              <a:spcBef>
                <a:spcPts val="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Prior medical conditions</a:t>
            </a:r>
            <a:endParaRPr>
              <a:latin typeface="Corbel"/>
              <a:ea typeface="Corbel"/>
              <a:cs typeface="Corbel"/>
              <a:sym typeface="Corbel"/>
            </a:endParaRPr>
          </a:p>
          <a:p>
            <a:pPr indent="-317500" lvl="1" marL="914400" marR="0" rtl="0" algn="l">
              <a:lnSpc>
                <a:spcPct val="100000"/>
              </a:lnSpc>
              <a:spcBef>
                <a:spcPts val="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Age, biological sex</a:t>
            </a:r>
            <a:endParaRPr>
              <a:latin typeface="Corbel"/>
              <a:ea typeface="Corbel"/>
              <a:cs typeface="Corbel"/>
              <a:sym typeface="Corbel"/>
            </a:endParaRPr>
          </a:p>
          <a:p>
            <a:pPr indent="-317500" lvl="1" marL="914400" marR="0" rtl="0" algn="l">
              <a:lnSpc>
                <a:spcPct val="100000"/>
              </a:lnSpc>
              <a:spcBef>
                <a:spcPts val="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Risk levels of all the contacts, and when these happened	</a:t>
            </a:r>
            <a:endParaRPr>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Corbel"/>
              <a:ea typeface="Corbel"/>
              <a:cs typeface="Corbel"/>
              <a:sym typeface="Corbel"/>
            </a:endParaRPr>
          </a:p>
          <a:p>
            <a:pPr indent="-317500" lvl="4" marL="457200" marR="0" rtl="0" algn="l">
              <a:lnSpc>
                <a:spcPct val="100000"/>
              </a:lnSpc>
              <a:spcBef>
                <a:spcPts val="1000"/>
              </a:spcBef>
              <a:spcAft>
                <a:spcPts val="0"/>
              </a:spcAft>
              <a:buClr>
                <a:srgbClr val="000000"/>
              </a:buClr>
              <a:buSzPts val="1400"/>
              <a:buFont typeface="Corbel"/>
              <a:buChar char="●"/>
            </a:pPr>
            <a:r>
              <a:rPr i="0" lang="en" sz="1400" u="none" cap="none" strike="noStrike">
                <a:solidFill>
                  <a:srgbClr val="000000"/>
                </a:solidFill>
                <a:latin typeface="Corbel"/>
                <a:ea typeface="Corbel"/>
                <a:cs typeface="Corbel"/>
                <a:sym typeface="Corbel"/>
              </a:rPr>
              <a:t>ML can be used to predict the infection status probability distribution, given these clues</a:t>
            </a:r>
            <a:endParaRPr i="0" sz="1400" u="none" cap="none" strike="noStrike">
              <a:solidFill>
                <a:srgbClr val="000000"/>
              </a:solidFill>
              <a:latin typeface="Corbel"/>
              <a:ea typeface="Corbel"/>
              <a:cs typeface="Corbel"/>
              <a:sym typeface="Corbel"/>
            </a:endParaRPr>
          </a:p>
          <a:p>
            <a:pPr indent="-317500" lvl="4" marL="457200" marR="0" rtl="0" algn="l">
              <a:lnSpc>
                <a:spcPct val="100000"/>
              </a:lnSpc>
              <a:spcBef>
                <a:spcPts val="1000"/>
              </a:spcBef>
              <a:spcAft>
                <a:spcPts val="0"/>
              </a:spcAft>
              <a:buClr>
                <a:srgbClr val="000000"/>
              </a:buClr>
              <a:buSzPts val="1400"/>
              <a:buFont typeface="Arial"/>
              <a:buChar char="●"/>
            </a:pPr>
            <a:r>
              <a:rPr i="0" lang="en" sz="1400" u="none" cap="none" strike="noStrike">
                <a:solidFill>
                  <a:srgbClr val="000000"/>
                </a:solidFill>
                <a:latin typeface="Corbel"/>
                <a:ea typeface="Corbel"/>
                <a:cs typeface="Corbel"/>
                <a:sym typeface="Corbel"/>
              </a:rPr>
              <a:t>Provides </a:t>
            </a:r>
            <a:r>
              <a:rPr b="1" i="1" lang="en" sz="1600" u="none" cap="none" strike="noStrike">
                <a:solidFill>
                  <a:srgbClr val="FF0000"/>
                </a:solidFill>
                <a:latin typeface="Corbel"/>
                <a:ea typeface="Corbel"/>
                <a:cs typeface="Corbel"/>
                <a:sym typeface="Corbel"/>
              </a:rPr>
              <a:t>early warning signals</a:t>
            </a:r>
            <a:r>
              <a:rPr i="0" lang="en" sz="1400" u="none" cap="none" strike="noStrike">
                <a:solidFill>
                  <a:srgbClr val="000000"/>
                </a:solidFill>
                <a:latin typeface="Corbel"/>
                <a:ea typeface="Corbel"/>
                <a:cs typeface="Corbel"/>
                <a:sym typeface="Corbel"/>
              </a:rPr>
              <a:t>, well before standard tracing (digital or manual) would raise a fla</a:t>
            </a:r>
            <a:r>
              <a:rPr lang="en">
                <a:latin typeface="Corbel"/>
                <a:ea typeface="Corbel"/>
                <a:cs typeface="Corbel"/>
                <a:sym typeface="Corbel"/>
              </a:rPr>
              <a:t>g</a:t>
            </a:r>
            <a:endParaRPr>
              <a:latin typeface="Corbel"/>
              <a:ea typeface="Corbel"/>
              <a:cs typeface="Corbel"/>
              <a:sym typeface="Corbel"/>
            </a:endParaRPr>
          </a:p>
          <a:p>
            <a:pPr indent="0" lvl="0" marL="2286000" marR="0" rtl="0" algn="l">
              <a:lnSpc>
                <a:spcPct val="100000"/>
              </a:lnSpc>
              <a:spcBef>
                <a:spcPts val="1000"/>
              </a:spcBef>
              <a:spcAft>
                <a:spcPts val="1000"/>
              </a:spcAft>
              <a:buNone/>
            </a:pPr>
            <a:r>
              <a:t/>
            </a:r>
            <a:endParaRPr>
              <a:latin typeface="Corbel"/>
              <a:ea typeface="Corbel"/>
              <a:cs typeface="Corbel"/>
              <a:sym typeface="Corbel"/>
            </a:endParaRPr>
          </a:p>
        </p:txBody>
      </p:sp>
      <p:sp>
        <p:nvSpPr>
          <p:cNvPr id="181" name="Google Shape;181;p30"/>
          <p:cNvSpPr txBox="1"/>
          <p:nvPr/>
        </p:nvSpPr>
        <p:spPr>
          <a:xfrm>
            <a:off x="224575" y="3445025"/>
            <a:ext cx="7966800" cy="845400"/>
          </a:xfrm>
          <a:prstGeom prst="rect">
            <a:avLst/>
          </a:prstGeom>
          <a:noFill/>
          <a:ln>
            <a:noFill/>
          </a:ln>
        </p:spPr>
        <p:txBody>
          <a:bodyPr anchorCtr="0" anchor="t" bIns="91425" lIns="91425" spcFirstLastPara="1" rIns="91425" wrap="square" tIns="91425">
            <a:noAutofit/>
          </a:bodyPr>
          <a:lstStyle/>
          <a:p>
            <a:pPr indent="-317500" lvl="1" marL="914400" rtl="0" algn="l">
              <a:spcBef>
                <a:spcPts val="0"/>
              </a:spcBef>
              <a:spcAft>
                <a:spcPts val="1000"/>
              </a:spcAft>
              <a:buClr>
                <a:schemeClr val="dk1"/>
              </a:buClr>
              <a:buSzPts val="1400"/>
              <a:buFont typeface="Corbel"/>
              <a:buChar char="○"/>
            </a:pPr>
            <a:r>
              <a:rPr lang="en">
                <a:solidFill>
                  <a:schemeClr val="dk1"/>
                </a:solidFill>
                <a:latin typeface="Corbel"/>
                <a:ea typeface="Corbel"/>
                <a:cs typeface="Corbel"/>
                <a:sym typeface="Corbel"/>
              </a:rPr>
              <a:t>These signals and other information from the app can </a:t>
            </a:r>
            <a:r>
              <a:rPr b="1" i="1" lang="en" sz="1600">
                <a:solidFill>
                  <a:srgbClr val="FF0000"/>
                </a:solidFill>
                <a:latin typeface="Corbel"/>
                <a:ea typeface="Corbel"/>
                <a:cs typeface="Corbel"/>
                <a:sym typeface="Corbel"/>
              </a:rPr>
              <a:t>empower manual contact tracers</a:t>
            </a:r>
            <a:r>
              <a:rPr lang="en">
                <a:solidFill>
                  <a:schemeClr val="dk1"/>
                </a:solidFill>
                <a:latin typeface="Corbel"/>
                <a:ea typeface="Corbel"/>
                <a:cs typeface="Corbel"/>
                <a:sym typeface="Corbel"/>
              </a:rPr>
              <a:t> to make informed decisions </a:t>
            </a:r>
            <a:endParaRPr/>
          </a:p>
        </p:txBody>
      </p:sp>
      <p:sp>
        <p:nvSpPr>
          <p:cNvPr id="182" name="Google Shape;182;p30"/>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6" name="Shape 456"/>
        <p:cNvGrpSpPr/>
        <p:nvPr/>
      </p:nvGrpSpPr>
      <p:grpSpPr>
        <a:xfrm>
          <a:off x="0" y="0"/>
          <a:ext cx="0" cy="0"/>
          <a:chOff x="0" y="0"/>
          <a:chExt cx="0" cy="0"/>
        </a:xfrm>
      </p:grpSpPr>
      <p:sp>
        <p:nvSpPr>
          <p:cNvPr id="457" name="Google Shape;457;p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Validating simulator output</a:t>
            </a:r>
            <a:endParaRPr/>
          </a:p>
        </p:txBody>
      </p:sp>
      <p:sp>
        <p:nvSpPr>
          <p:cNvPr id="458" name="Google Shape;458;p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Metrics we’re tracking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2" name="Shape 462"/>
        <p:cNvGrpSpPr/>
        <p:nvPr/>
      </p:nvGrpSpPr>
      <p:grpSpPr>
        <a:xfrm>
          <a:off x="0" y="0"/>
          <a:ext cx="0" cy="0"/>
          <a:chOff x="0" y="0"/>
          <a:chExt cx="0" cy="0"/>
        </a:xfrm>
      </p:grpSpPr>
      <p:sp>
        <p:nvSpPr>
          <p:cNvPr id="463" name="Google Shape;463;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SEIR	</a:t>
            </a:r>
            <a:endParaRPr/>
          </a:p>
          <a:p>
            <a:pPr indent="0" lvl="0" marL="0" rtl="0" algn="l">
              <a:spcBef>
                <a:spcPts val="0"/>
              </a:spcBef>
              <a:spcAft>
                <a:spcPts val="0"/>
              </a:spcAft>
              <a:buNone/>
            </a:pPr>
            <a:r>
              <a:t/>
            </a:r>
            <a:endParaRPr/>
          </a:p>
        </p:txBody>
      </p:sp>
      <p:pic>
        <p:nvPicPr>
          <p:cNvPr id="464" name="Google Shape;464;p67"/>
          <p:cNvPicPr preferRelativeResize="0"/>
          <p:nvPr/>
        </p:nvPicPr>
        <p:blipFill>
          <a:blip r:embed="rId3">
            <a:alphaModFix/>
          </a:blip>
          <a:stretch>
            <a:fillRect/>
          </a:stretch>
        </p:blipFill>
        <p:spPr>
          <a:xfrm>
            <a:off x="758425" y="1131750"/>
            <a:ext cx="7177237"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8" name="Shape 468"/>
        <p:cNvGrpSpPr/>
        <p:nvPr/>
      </p:nvGrpSpPr>
      <p:grpSpPr>
        <a:xfrm>
          <a:off x="0" y="0"/>
          <a:ext cx="0" cy="0"/>
          <a:chOff x="0" y="0"/>
          <a:chExt cx="0" cy="0"/>
        </a:xfrm>
      </p:grpSpPr>
      <p:sp>
        <p:nvSpPr>
          <p:cNvPr id="469" name="Google Shape;469;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t>
            </a:r>
            <a:endParaRPr/>
          </a:p>
          <a:p>
            <a:pPr indent="0" lvl="0" marL="0" rtl="0" algn="l">
              <a:spcBef>
                <a:spcPts val="0"/>
              </a:spcBef>
              <a:spcAft>
                <a:spcPts val="0"/>
              </a:spcAft>
              <a:buNone/>
            </a:pPr>
            <a:r>
              <a:t/>
            </a:r>
            <a:endParaRPr/>
          </a:p>
        </p:txBody>
      </p:sp>
      <p:pic>
        <p:nvPicPr>
          <p:cNvPr id="470" name="Google Shape;470;p68"/>
          <p:cNvPicPr preferRelativeResize="0"/>
          <p:nvPr/>
        </p:nvPicPr>
        <p:blipFill>
          <a:blip r:embed="rId3">
            <a:alphaModFix/>
          </a:blip>
          <a:stretch>
            <a:fillRect/>
          </a:stretch>
        </p:blipFill>
        <p:spPr>
          <a:xfrm>
            <a:off x="1287725" y="865325"/>
            <a:ext cx="7178474"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8101" y="1400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Early Awareness Saves Lives</a:t>
            </a:r>
            <a:endParaRPr/>
          </a:p>
        </p:txBody>
      </p:sp>
      <p:sp>
        <p:nvSpPr>
          <p:cNvPr id="188" name="Google Shape;188;p31"/>
          <p:cNvSpPr txBox="1"/>
          <p:nvPr>
            <p:ph idx="1" type="body"/>
          </p:nvPr>
        </p:nvSpPr>
        <p:spPr>
          <a:xfrm>
            <a:off x="104000" y="2939100"/>
            <a:ext cx="8595000" cy="1294200"/>
          </a:xfrm>
          <a:prstGeom prst="rect">
            <a:avLst/>
          </a:prstGeom>
          <a:noFill/>
          <a:ln>
            <a:noFill/>
          </a:ln>
        </p:spPr>
        <p:txBody>
          <a:bodyPr anchorCtr="0" anchor="t" bIns="45700" lIns="91425" spcFirstLastPara="1" rIns="91425" wrap="square" tIns="45700">
            <a:noAutofit/>
          </a:bodyPr>
          <a:lstStyle/>
          <a:p>
            <a:pPr indent="-351472" lvl="0" marL="457200" marR="0" rtl="0" algn="l">
              <a:lnSpc>
                <a:spcPct val="100000"/>
              </a:lnSpc>
              <a:spcBef>
                <a:spcPts val="0"/>
              </a:spcBef>
              <a:spcAft>
                <a:spcPts val="0"/>
              </a:spcAft>
              <a:buSzPts val="1935"/>
              <a:buChar char="●"/>
            </a:pPr>
            <a:r>
              <a:rPr lang="en"/>
              <a:t>ML estimators can </a:t>
            </a:r>
            <a:r>
              <a:rPr lang="en"/>
              <a:t>aggregate many weak clues</a:t>
            </a:r>
            <a:r>
              <a:rPr lang="en"/>
              <a:t>, then warn a user that their risk has increased well before they would otherwise get contacted by public health manual tracing. </a:t>
            </a:r>
            <a:endParaRPr/>
          </a:p>
          <a:p>
            <a:pPr indent="-351472" lvl="0" marL="457200" marR="0" rtl="0" algn="l">
              <a:lnSpc>
                <a:spcPct val="100000"/>
              </a:lnSpc>
              <a:spcBef>
                <a:spcPts val="0"/>
              </a:spcBef>
              <a:spcAft>
                <a:spcPts val="0"/>
              </a:spcAft>
              <a:buSzPts val="1935"/>
              <a:buChar char="●"/>
            </a:pPr>
            <a:r>
              <a:rPr lang="en"/>
              <a:t>Studies have shown that people change their behavior drastically and self-isolate as soon as they suspect they might be contagious. </a:t>
            </a:r>
            <a:endParaRPr/>
          </a:p>
          <a:p>
            <a:pPr indent="-351472" lvl="0" marL="457200" marR="0" rtl="0" algn="l">
              <a:lnSpc>
                <a:spcPct val="100000"/>
              </a:lnSpc>
              <a:spcBef>
                <a:spcPts val="0"/>
              </a:spcBef>
              <a:spcAft>
                <a:spcPts val="0"/>
              </a:spcAft>
              <a:buSzPts val="1935"/>
              <a:buChar char="●"/>
            </a:pPr>
            <a:r>
              <a:rPr lang="en"/>
              <a:t>Early awareness would reduce the number of contagious contacts and the rate of spread of the virus.</a:t>
            </a:r>
            <a:endParaRPr/>
          </a:p>
        </p:txBody>
      </p:sp>
      <p:sp>
        <p:nvSpPr>
          <p:cNvPr id="189" name="Google Shape;189;p31"/>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pic>
        <p:nvPicPr>
          <p:cNvPr id="190" name="Google Shape;190;p31"/>
          <p:cNvPicPr preferRelativeResize="0"/>
          <p:nvPr/>
        </p:nvPicPr>
        <p:blipFill>
          <a:blip r:embed="rId3">
            <a:alphaModFix/>
          </a:blip>
          <a:stretch>
            <a:fillRect/>
          </a:stretch>
        </p:blipFill>
        <p:spPr>
          <a:xfrm>
            <a:off x="0" y="897550"/>
            <a:ext cx="9143999" cy="1751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32"/>
          <p:cNvPicPr preferRelativeResize="0"/>
          <p:nvPr/>
        </p:nvPicPr>
        <p:blipFill>
          <a:blip r:embed="rId3">
            <a:alphaModFix/>
          </a:blip>
          <a:stretch>
            <a:fillRect/>
          </a:stretch>
        </p:blipFill>
        <p:spPr>
          <a:xfrm>
            <a:off x="6003575" y="849900"/>
            <a:ext cx="3084224" cy="1734876"/>
          </a:xfrm>
          <a:prstGeom prst="rect">
            <a:avLst/>
          </a:prstGeom>
          <a:noFill/>
          <a:ln>
            <a:noFill/>
          </a:ln>
        </p:spPr>
      </p:pic>
      <p:sp>
        <p:nvSpPr>
          <p:cNvPr id="196" name="Google Shape;196;p32"/>
          <p:cNvSpPr txBox="1"/>
          <p:nvPr>
            <p:ph type="title"/>
          </p:nvPr>
        </p:nvSpPr>
        <p:spPr>
          <a:xfrm>
            <a:off x="190501" y="2162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Why a Privacy-First Design?</a:t>
            </a:r>
            <a:endParaRPr/>
          </a:p>
        </p:txBody>
      </p:sp>
      <p:sp>
        <p:nvSpPr>
          <p:cNvPr id="197" name="Google Shape;197;p32"/>
          <p:cNvSpPr txBox="1"/>
          <p:nvPr>
            <p:ph idx="1" type="body"/>
          </p:nvPr>
        </p:nvSpPr>
        <p:spPr>
          <a:xfrm>
            <a:off x="419100" y="903915"/>
            <a:ext cx="8001000" cy="3489900"/>
          </a:xfrm>
          <a:prstGeom prst="rect">
            <a:avLst/>
          </a:prstGeom>
          <a:noFill/>
          <a:ln>
            <a:noFill/>
          </a:ln>
        </p:spPr>
        <p:txBody>
          <a:bodyPr anchorCtr="0" anchor="t" bIns="45700" lIns="91425" spcFirstLastPara="1" rIns="91425" wrap="square" tIns="45700">
            <a:noAutofit/>
          </a:bodyPr>
          <a:lstStyle/>
          <a:p>
            <a:pPr indent="-285750" lvl="0" marL="285750" rtl="0" algn="l">
              <a:lnSpc>
                <a:spcPct val="112000"/>
              </a:lnSpc>
              <a:spcBef>
                <a:spcPts val="0"/>
              </a:spcBef>
              <a:spcAft>
                <a:spcPts val="0"/>
              </a:spcAft>
              <a:buClr>
                <a:srgbClr val="262626"/>
              </a:buClr>
              <a:buSzPts val="1935"/>
              <a:buFont typeface="Arial"/>
              <a:buChar char="•"/>
            </a:pPr>
            <a:r>
              <a:rPr lang="en"/>
              <a:t>Wide adoption is necessary for significant impact</a:t>
            </a:r>
            <a:endParaRPr/>
          </a:p>
          <a:p>
            <a:pPr indent="-285750" lvl="0" marL="285750" rtl="0" algn="l">
              <a:lnSpc>
                <a:spcPct val="112000"/>
              </a:lnSpc>
              <a:spcBef>
                <a:spcPts val="675"/>
              </a:spcBef>
              <a:spcAft>
                <a:spcPts val="0"/>
              </a:spcAft>
              <a:buClr>
                <a:srgbClr val="262626"/>
              </a:buClr>
              <a:buSzPts val="1935"/>
              <a:buFont typeface="Arial"/>
              <a:buChar char="•"/>
            </a:pPr>
            <a:r>
              <a:rPr lang="en"/>
              <a:t>Main concern of citizens is privacy</a:t>
            </a:r>
            <a:endParaRPr/>
          </a:p>
          <a:p>
            <a:pPr indent="-285750" lvl="0" marL="285750" rtl="0" algn="l">
              <a:lnSpc>
                <a:spcPct val="100000"/>
              </a:lnSpc>
              <a:spcBef>
                <a:spcPts val="675"/>
              </a:spcBef>
              <a:spcAft>
                <a:spcPts val="0"/>
              </a:spcAft>
              <a:buClr>
                <a:srgbClr val="262626"/>
              </a:buClr>
              <a:buSzPts val="1935"/>
              <a:buFont typeface="Arial"/>
              <a:buChar char="•"/>
            </a:pPr>
            <a:r>
              <a:rPr lang="en"/>
              <a:t>It is possible to obtain</a:t>
            </a:r>
            <a:r>
              <a:rPr b="1" lang="en"/>
              <a:t> strong privacy</a:t>
            </a:r>
            <a:r>
              <a:rPr lang="en"/>
              <a:t> while enabling contact </a:t>
            </a:r>
            <a:br>
              <a:rPr lang="en"/>
            </a:br>
            <a:r>
              <a:rPr lang="en"/>
              <a:t>t</a:t>
            </a:r>
            <a:r>
              <a:rPr lang="en"/>
              <a:t>racing and risk awareness propagation</a:t>
            </a:r>
            <a:endParaRPr/>
          </a:p>
          <a:p>
            <a:pPr indent="-285750" lvl="0" marL="285750" rtl="0" algn="l">
              <a:lnSpc>
                <a:spcPct val="112000"/>
              </a:lnSpc>
              <a:spcBef>
                <a:spcPts val="675"/>
              </a:spcBef>
              <a:spcAft>
                <a:spcPts val="0"/>
              </a:spcAft>
              <a:buClr>
                <a:srgbClr val="262626"/>
              </a:buClr>
              <a:buSzPts val="1935"/>
              <a:buFont typeface="Arial"/>
              <a:buChar char="•"/>
            </a:pPr>
            <a:r>
              <a:rPr lang="en"/>
              <a:t>Two main concerns: </a:t>
            </a:r>
            <a:endParaRPr/>
          </a:p>
          <a:p>
            <a:pPr indent="-249750" lvl="1" marL="607500" rtl="0" algn="l">
              <a:lnSpc>
                <a:spcPct val="112000"/>
              </a:lnSpc>
              <a:spcBef>
                <a:spcPts val="675"/>
              </a:spcBef>
              <a:spcAft>
                <a:spcPts val="0"/>
              </a:spcAft>
              <a:buClr>
                <a:srgbClr val="262626"/>
              </a:buClr>
              <a:buSzPts val="1495"/>
              <a:buChar char="•"/>
            </a:pPr>
            <a:r>
              <a:rPr b="1" lang="en"/>
              <a:t>Third party anonymity</a:t>
            </a:r>
            <a:r>
              <a:rPr lang="en"/>
              <a:t>: others should not know my risk or personal data</a:t>
            </a:r>
            <a:endParaRPr/>
          </a:p>
          <a:p>
            <a:pPr indent="-249750" lvl="1" marL="607500" rtl="0" algn="l">
              <a:lnSpc>
                <a:spcPct val="112000"/>
              </a:lnSpc>
              <a:spcBef>
                <a:spcPts val="675"/>
              </a:spcBef>
              <a:spcAft>
                <a:spcPts val="0"/>
              </a:spcAft>
              <a:buClr>
                <a:srgbClr val="262626"/>
              </a:buClr>
              <a:buSzPts val="1495"/>
              <a:buChar char="•"/>
            </a:pPr>
            <a:r>
              <a:rPr b="1" lang="en"/>
              <a:t>Privacy wrt authorities</a:t>
            </a:r>
            <a:r>
              <a:rPr lang="en"/>
              <a:t>: governments should not know my trajectory or contact graph</a:t>
            </a:r>
            <a:endParaRPr/>
          </a:p>
          <a:p>
            <a:pPr indent="-285750" lvl="0" marL="285750" rtl="0" algn="l">
              <a:lnSpc>
                <a:spcPct val="112000"/>
              </a:lnSpc>
              <a:spcBef>
                <a:spcPts val="675"/>
              </a:spcBef>
              <a:spcAft>
                <a:spcPts val="0"/>
              </a:spcAft>
              <a:buClr>
                <a:srgbClr val="262626"/>
              </a:buClr>
              <a:buSzPts val="1935"/>
              <a:buFont typeface="Arial"/>
              <a:buChar char="•"/>
            </a:pPr>
            <a:r>
              <a:rPr lang="en"/>
              <a:t>We use a </a:t>
            </a:r>
            <a:r>
              <a:rPr b="1" lang="en">
                <a:solidFill>
                  <a:srgbClr val="FF0000"/>
                </a:solidFill>
              </a:rPr>
              <a:t>Mixnet cryptographic protocol</a:t>
            </a:r>
            <a:r>
              <a:rPr lang="en"/>
              <a:t> making it possible for two phones (or one phone and a central server) to exchange risk messages without each other knowing who the message comes from, nor exactly when and where the contact took place</a:t>
            </a:r>
            <a:endParaRPr/>
          </a:p>
        </p:txBody>
      </p:sp>
      <p:sp>
        <p:nvSpPr>
          <p:cNvPr id="198" name="Google Shape;198;p32"/>
          <p:cNvSpPr/>
          <p:nvPr/>
        </p:nvSpPr>
        <p:spPr>
          <a:xfrm>
            <a:off x="6004650" y="442125"/>
            <a:ext cx="2982300" cy="2648100"/>
          </a:xfrm>
          <a:prstGeom prst="mathMultiply">
            <a:avLst>
              <a:gd fmla="val 5851"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3"/>
          <p:cNvPicPr preferRelativeResize="0"/>
          <p:nvPr/>
        </p:nvPicPr>
        <p:blipFill rotWithShape="1">
          <a:blip r:embed="rId3">
            <a:alphaModFix/>
          </a:blip>
          <a:srcRect b="0" l="0" r="0" t="24442"/>
          <a:stretch/>
        </p:blipFill>
        <p:spPr>
          <a:xfrm>
            <a:off x="4800600" y="805350"/>
            <a:ext cx="3962400" cy="1268875"/>
          </a:xfrm>
          <a:prstGeom prst="rect">
            <a:avLst/>
          </a:prstGeom>
          <a:noFill/>
          <a:ln>
            <a:noFill/>
          </a:ln>
        </p:spPr>
      </p:pic>
      <p:sp>
        <p:nvSpPr>
          <p:cNvPr id="205" name="Google Shape;205;p33"/>
          <p:cNvSpPr txBox="1"/>
          <p:nvPr>
            <p:ph type="title"/>
          </p:nvPr>
        </p:nvSpPr>
        <p:spPr>
          <a:xfrm>
            <a:off x="266701" y="216252"/>
            <a:ext cx="7364400" cy="757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Social, Ethical &amp; Governance Considerations</a:t>
            </a:r>
            <a:endParaRPr/>
          </a:p>
        </p:txBody>
      </p:sp>
      <p:sp>
        <p:nvSpPr>
          <p:cNvPr id="206" name="Google Shape;206;p33"/>
          <p:cNvSpPr txBox="1"/>
          <p:nvPr>
            <p:ph idx="1" type="body"/>
          </p:nvPr>
        </p:nvSpPr>
        <p:spPr>
          <a:xfrm>
            <a:off x="342900" y="1179099"/>
            <a:ext cx="8001000" cy="3291000"/>
          </a:xfrm>
          <a:prstGeom prst="rect">
            <a:avLst/>
          </a:prstGeom>
        </p:spPr>
        <p:txBody>
          <a:bodyPr anchorCtr="0" anchor="t" bIns="45700" lIns="91425" spcFirstLastPara="1" rIns="91425" wrap="square" tIns="45700">
            <a:noAutofit/>
          </a:bodyPr>
          <a:lstStyle/>
          <a:p>
            <a:pPr indent="-317500" lvl="0" marL="457200" rtl="0" algn="l">
              <a:spcBef>
                <a:spcPts val="675"/>
              </a:spcBef>
              <a:spcAft>
                <a:spcPts val="0"/>
              </a:spcAft>
              <a:buSzPts val="1400"/>
              <a:buChar char="•"/>
            </a:pPr>
            <a:r>
              <a:rPr lang="en" sz="1400"/>
              <a:t>Human rights include:</a:t>
            </a:r>
            <a:endParaRPr sz="1400"/>
          </a:p>
          <a:p>
            <a:pPr indent="-317500" lvl="1" marL="914400" rtl="0" algn="l">
              <a:spcBef>
                <a:spcPts val="0"/>
              </a:spcBef>
              <a:spcAft>
                <a:spcPts val="0"/>
              </a:spcAft>
              <a:buSzPts val="1400"/>
              <a:buChar char="•"/>
            </a:pPr>
            <a:r>
              <a:rPr lang="en" sz="1400"/>
              <a:t>Privacy</a:t>
            </a:r>
            <a:endParaRPr sz="1400"/>
          </a:p>
          <a:p>
            <a:pPr indent="-317500" lvl="1" marL="914400" rtl="0" algn="l">
              <a:spcBef>
                <a:spcPts val="0"/>
              </a:spcBef>
              <a:spcAft>
                <a:spcPts val="0"/>
              </a:spcAft>
              <a:buSzPts val="1400"/>
              <a:buChar char="•"/>
            </a:pPr>
            <a:r>
              <a:rPr lang="en" sz="1400"/>
              <a:t>Safety and freedom</a:t>
            </a:r>
            <a:endParaRPr sz="1400"/>
          </a:p>
          <a:p>
            <a:pPr indent="-317500" lvl="1" marL="914400" rtl="0" algn="l">
              <a:spcBef>
                <a:spcPts val="0"/>
              </a:spcBef>
              <a:spcAft>
                <a:spcPts val="0"/>
              </a:spcAft>
              <a:buSzPts val="1400"/>
              <a:buChar char="•"/>
            </a:pPr>
            <a:r>
              <a:rPr lang="en" sz="1400"/>
              <a:t>Dignity, avoid stigmatization</a:t>
            </a:r>
            <a:endParaRPr sz="1400"/>
          </a:p>
          <a:p>
            <a:pPr indent="-317500" lvl="0" marL="457200" rtl="0" algn="l">
              <a:spcBef>
                <a:spcPts val="1000"/>
              </a:spcBef>
              <a:spcAft>
                <a:spcPts val="0"/>
              </a:spcAft>
              <a:buSzPts val="1400"/>
              <a:buChar char="•"/>
            </a:pPr>
            <a:r>
              <a:rPr lang="en"/>
              <a:t>This would not be compatible with an app which</a:t>
            </a:r>
            <a:endParaRPr/>
          </a:p>
          <a:p>
            <a:pPr indent="-317500" lvl="1" marL="914400" rtl="0" algn="l">
              <a:spcBef>
                <a:spcPts val="0"/>
              </a:spcBef>
              <a:spcAft>
                <a:spcPts val="0"/>
              </a:spcAft>
              <a:buSzPts val="1400"/>
              <a:buChar char="•"/>
            </a:pPr>
            <a:r>
              <a:rPr lang="en"/>
              <a:t>Tells us we cross path with somebody probably infected</a:t>
            </a:r>
            <a:endParaRPr/>
          </a:p>
          <a:p>
            <a:pPr indent="-317500" lvl="1" marL="914400" rtl="0" algn="l">
              <a:spcBef>
                <a:spcPts val="0"/>
              </a:spcBef>
              <a:spcAft>
                <a:spcPts val="0"/>
              </a:spcAft>
              <a:buSzPts val="1400"/>
              <a:buChar char="•"/>
            </a:pPr>
            <a:r>
              <a:rPr lang="en"/>
              <a:t>Tells us that infected people are frequently at some location</a:t>
            </a:r>
            <a:endParaRPr/>
          </a:p>
          <a:p>
            <a:pPr indent="0" lvl="0" marL="457200" rtl="0" algn="l">
              <a:spcBef>
                <a:spcPts val="675"/>
              </a:spcBef>
              <a:spcAft>
                <a:spcPts val="0"/>
              </a:spcAft>
              <a:buNone/>
            </a:pPr>
            <a:r>
              <a:rPr lang="en" sz="1400"/>
              <a:t>(</a:t>
            </a:r>
            <a:r>
              <a:rPr lang="en" sz="1400"/>
              <a:t>e</a:t>
            </a:r>
            <a:r>
              <a:rPr lang="en" sz="1400"/>
              <a:t>ven if it would be tempting purely from the health point of view)</a:t>
            </a:r>
            <a:endParaRPr sz="1400"/>
          </a:p>
          <a:p>
            <a:pPr indent="-317500" lvl="0" marL="457200" rtl="0" algn="l">
              <a:spcBef>
                <a:spcPts val="675"/>
              </a:spcBef>
              <a:spcAft>
                <a:spcPts val="0"/>
              </a:spcAft>
              <a:buSzPts val="1400"/>
              <a:buChar char="•"/>
            </a:pPr>
            <a:r>
              <a:rPr lang="en" sz="1400"/>
              <a:t>Data should be shared only with well-informed consent</a:t>
            </a:r>
            <a:endParaRPr sz="1400"/>
          </a:p>
          <a:p>
            <a:pPr indent="-317500" lvl="0" marL="457200" rtl="0" algn="l">
              <a:spcBef>
                <a:spcPts val="0"/>
              </a:spcBef>
              <a:spcAft>
                <a:spcPts val="0"/>
              </a:spcAft>
              <a:buSzPts val="1400"/>
              <a:buChar char="•"/>
            </a:pPr>
            <a:r>
              <a:rPr lang="en" sz="1400"/>
              <a:t>Users should be able to ask that their data be removed from the database</a:t>
            </a:r>
            <a:endParaRPr sz="1400"/>
          </a:p>
          <a:p>
            <a:pPr indent="-317500" lvl="1" marL="914400" rtl="0" algn="l">
              <a:spcBef>
                <a:spcPts val="0"/>
              </a:spcBef>
              <a:spcAft>
                <a:spcPts val="0"/>
              </a:spcAft>
              <a:buSzPts val="1400"/>
              <a:buChar char="•"/>
            </a:pPr>
            <a:r>
              <a:rPr lang="en" sz="1400"/>
              <a:t>Old data removed after three months or the end of the epidemic</a:t>
            </a:r>
            <a:endParaRPr sz="1400"/>
          </a:p>
          <a:p>
            <a:pPr indent="-317500" lvl="0" marL="457200" rtl="0" algn="l">
              <a:spcBef>
                <a:spcPts val="0"/>
              </a:spcBef>
              <a:spcAft>
                <a:spcPts val="0"/>
              </a:spcAft>
              <a:buSzPts val="1400"/>
              <a:buChar char="•"/>
            </a:pPr>
            <a:r>
              <a:rPr lang="en" sz="1400"/>
              <a:t>Managing these issues and the data should be by an independent &amp; non-profit </a:t>
            </a:r>
            <a:r>
              <a:rPr b="1" i="1" lang="en" sz="1400">
                <a:solidFill>
                  <a:srgbClr val="FF0000"/>
                </a:solidFill>
              </a:rPr>
              <a:t>data-trust</a:t>
            </a:r>
            <a:endParaRPr b="1" i="1" sz="1400">
              <a:solidFill>
                <a:srgbClr val="FF0000"/>
              </a:solidFill>
            </a:endParaRPr>
          </a:p>
        </p:txBody>
      </p:sp>
      <p:sp>
        <p:nvSpPr>
          <p:cNvPr id="207" name="Google Shape;207;p33"/>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266701" y="292452"/>
            <a:ext cx="7364400" cy="757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6"/>
              </a:buClr>
              <a:buSzPts val="3600"/>
              <a:buFont typeface="Century Schoolbook"/>
              <a:buNone/>
            </a:pPr>
            <a:r>
              <a:rPr lang="en"/>
              <a:t>Advantages for Public Health</a:t>
            </a:r>
            <a:endParaRPr/>
          </a:p>
        </p:txBody>
      </p:sp>
      <p:sp>
        <p:nvSpPr>
          <p:cNvPr id="213" name="Google Shape;213;p34"/>
          <p:cNvSpPr txBox="1"/>
          <p:nvPr>
            <p:ph idx="1" type="body"/>
          </p:nvPr>
        </p:nvSpPr>
        <p:spPr>
          <a:xfrm>
            <a:off x="310825" y="1056325"/>
            <a:ext cx="8482200" cy="3489900"/>
          </a:xfrm>
          <a:prstGeom prst="rect">
            <a:avLst/>
          </a:prstGeom>
          <a:noFill/>
          <a:ln>
            <a:noFill/>
          </a:ln>
        </p:spPr>
        <p:txBody>
          <a:bodyPr anchorCtr="0" anchor="t" bIns="45700" lIns="91425" spcFirstLastPara="1" rIns="91425" wrap="square" tIns="45700">
            <a:noAutofit/>
          </a:bodyPr>
          <a:lstStyle/>
          <a:p>
            <a:pPr indent="-285749" lvl="0" marL="285750" rtl="0" algn="l">
              <a:lnSpc>
                <a:spcPct val="92000"/>
              </a:lnSpc>
              <a:spcBef>
                <a:spcPts val="0"/>
              </a:spcBef>
              <a:spcAft>
                <a:spcPts val="0"/>
              </a:spcAft>
              <a:buClr>
                <a:srgbClr val="262626"/>
              </a:buClr>
              <a:buSzPts val="1645"/>
              <a:buFont typeface="Arial"/>
              <a:buChar char="•"/>
            </a:pPr>
            <a:r>
              <a:rPr b="1" lang="en" sz="1275"/>
              <a:t>Risk awareness for individuals</a:t>
            </a:r>
            <a:r>
              <a:rPr lang="en" sz="1275"/>
              <a:t>: Personalized notifications occur as soon as the exposure risk increases, users will be empowered to act to protect their loved ones and their community. Important for deconfinement. Reduces the load on healthcare system. Integrate app with public health services, manual tracing and testing.</a:t>
            </a:r>
            <a:endParaRPr sz="1275"/>
          </a:p>
          <a:p>
            <a:pPr indent="-285749" lvl="0" marL="285750" rtl="0" algn="l">
              <a:lnSpc>
                <a:spcPct val="92000"/>
              </a:lnSpc>
              <a:spcBef>
                <a:spcPts val="675"/>
              </a:spcBef>
              <a:spcAft>
                <a:spcPts val="0"/>
              </a:spcAft>
              <a:buClr>
                <a:srgbClr val="262626"/>
              </a:buClr>
              <a:buSzPts val="1645"/>
              <a:buFont typeface="Arial"/>
              <a:buChar char="•"/>
            </a:pPr>
            <a:r>
              <a:rPr b="1" lang="en" sz="1275"/>
              <a:t>Epidemiological models</a:t>
            </a:r>
            <a:r>
              <a:rPr lang="en" sz="1275"/>
              <a:t>: Identifying patterns and parameters of epidemiological models of how the virus spreads (e.g. distance, time, sex, age), to make better informed decisions based on evidence. A much lower sample size of population still provides enough data.</a:t>
            </a:r>
            <a:endParaRPr sz="1275"/>
          </a:p>
          <a:p>
            <a:pPr indent="-285749" lvl="0" marL="285750" rtl="0" algn="l">
              <a:lnSpc>
                <a:spcPct val="92000"/>
              </a:lnSpc>
              <a:spcBef>
                <a:spcPts val="675"/>
              </a:spcBef>
              <a:spcAft>
                <a:spcPts val="0"/>
              </a:spcAft>
              <a:buClr>
                <a:srgbClr val="262626"/>
              </a:buClr>
              <a:buSzPts val="1645"/>
              <a:buFont typeface="Arial"/>
              <a:buChar char="•"/>
            </a:pPr>
            <a:r>
              <a:rPr b="1" lang="en" sz="1275"/>
              <a:t>Scenario simulator</a:t>
            </a:r>
            <a:r>
              <a:rPr lang="en" sz="1275"/>
              <a:t>: Public-health-specific interventions can be tested within the scenario simulator to assess the possible impact on disease transmission and viral spread. Public policies can be parametrized and optimized, e.g. for deconfinement strategies, to maximize number of days worked while keeping R</a:t>
            </a:r>
            <a:r>
              <a:rPr baseline="-25000" lang="en" sz="1275"/>
              <a:t>0</a:t>
            </a:r>
            <a:r>
              <a:rPr lang="en" sz="1275"/>
              <a:t> under a threshold.</a:t>
            </a:r>
            <a:endParaRPr sz="1275"/>
          </a:p>
          <a:p>
            <a:pPr indent="-285749" lvl="0" marL="285750" rtl="0" algn="l">
              <a:lnSpc>
                <a:spcPct val="92000"/>
              </a:lnSpc>
              <a:spcBef>
                <a:spcPts val="675"/>
              </a:spcBef>
              <a:spcAft>
                <a:spcPts val="0"/>
              </a:spcAft>
              <a:buClr>
                <a:srgbClr val="262626"/>
              </a:buClr>
              <a:buSzPts val="1645"/>
              <a:buFont typeface="Arial"/>
              <a:buChar char="•"/>
            </a:pPr>
            <a:r>
              <a:rPr b="1" lang="en" sz="1275"/>
              <a:t>Tailored measures</a:t>
            </a:r>
            <a:r>
              <a:rPr lang="en" sz="1275"/>
              <a:t>: users will receive personalized and tailored recommendations implementing public health policy. Critical to support decision making on a daily basis by individuals and families as the range between the least-confining measure and the most-confining.  </a:t>
            </a:r>
            <a:endParaRPr sz="1275"/>
          </a:p>
          <a:p>
            <a:pPr indent="-285749" lvl="0" marL="285750" rtl="0" algn="l">
              <a:lnSpc>
                <a:spcPct val="92000"/>
              </a:lnSpc>
              <a:spcBef>
                <a:spcPts val="675"/>
              </a:spcBef>
              <a:spcAft>
                <a:spcPts val="0"/>
              </a:spcAft>
              <a:buClr>
                <a:srgbClr val="262626"/>
              </a:buClr>
              <a:buSzPts val="1645"/>
              <a:buFont typeface="Arial"/>
              <a:buChar char="•"/>
            </a:pPr>
            <a:r>
              <a:rPr b="1" lang="en" sz="1275"/>
              <a:t>Holistic health</a:t>
            </a:r>
            <a:r>
              <a:rPr lang="en" sz="1275"/>
              <a:t>: mental and physical health can be monitored with the app, directing citizens towards the appropriate information and resources.</a:t>
            </a:r>
            <a:br>
              <a:rPr lang="en" sz="1275"/>
            </a:br>
            <a:endParaRPr sz="1275"/>
          </a:p>
        </p:txBody>
      </p:sp>
      <p:sp>
        <p:nvSpPr>
          <p:cNvPr id="214" name="Google Shape;214;p34"/>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266701" y="216252"/>
            <a:ext cx="7364400" cy="757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Behavioral Design</a:t>
            </a:r>
            <a:endParaRPr/>
          </a:p>
        </p:txBody>
      </p:sp>
      <p:sp>
        <p:nvSpPr>
          <p:cNvPr id="220" name="Google Shape;220;p35"/>
          <p:cNvSpPr txBox="1"/>
          <p:nvPr>
            <p:ph idx="1" type="body"/>
          </p:nvPr>
        </p:nvSpPr>
        <p:spPr>
          <a:xfrm>
            <a:off x="266700" y="897550"/>
            <a:ext cx="8376000" cy="3489900"/>
          </a:xfrm>
          <a:prstGeom prst="rect">
            <a:avLst/>
          </a:prstGeom>
        </p:spPr>
        <p:txBody>
          <a:bodyPr anchorCtr="0" anchor="t" bIns="45700" lIns="91425" spcFirstLastPara="1" rIns="91425" wrap="square" tIns="45700">
            <a:noAutofit/>
          </a:bodyPr>
          <a:lstStyle/>
          <a:p>
            <a:pPr indent="-351472" lvl="0" marL="457200" rtl="0" algn="l">
              <a:spcBef>
                <a:spcPts val="675"/>
              </a:spcBef>
              <a:spcAft>
                <a:spcPts val="0"/>
              </a:spcAft>
              <a:buSzPts val="1935"/>
              <a:buChar char="•"/>
            </a:pPr>
            <a:r>
              <a:rPr lang="en"/>
              <a:t>Uptake is crucial, need to focus on advantages for user, stickiness to remain useful</a:t>
            </a:r>
            <a:endParaRPr/>
          </a:p>
          <a:p>
            <a:pPr indent="-351472" lvl="0" marL="457200" rtl="0" algn="l">
              <a:spcBef>
                <a:spcPts val="0"/>
              </a:spcBef>
              <a:spcAft>
                <a:spcPts val="0"/>
              </a:spcAft>
              <a:buSzPts val="1935"/>
              <a:buChar char="•"/>
            </a:pPr>
            <a:r>
              <a:rPr lang="en"/>
              <a:t>Population-level surveys and simulation to understand also citizens who do not download the app</a:t>
            </a:r>
            <a:endParaRPr/>
          </a:p>
          <a:p>
            <a:pPr indent="-351472" lvl="0" marL="457200" rtl="0" algn="l">
              <a:spcBef>
                <a:spcPts val="0"/>
              </a:spcBef>
              <a:spcAft>
                <a:spcPts val="0"/>
              </a:spcAft>
              <a:buSzPts val="1935"/>
              <a:buChar char="•"/>
            </a:pPr>
            <a:r>
              <a:rPr lang="en"/>
              <a:t>Need mutual trust to succeed in a democratic society: power to decide in the hands of citizens</a:t>
            </a:r>
            <a:endParaRPr/>
          </a:p>
          <a:p>
            <a:pPr indent="-351472" lvl="0" marL="457200" rtl="0" algn="l">
              <a:spcBef>
                <a:spcPts val="0"/>
              </a:spcBef>
              <a:spcAft>
                <a:spcPts val="0"/>
              </a:spcAft>
              <a:buSzPts val="1935"/>
              <a:buChar char="•"/>
            </a:pPr>
            <a:r>
              <a:rPr lang="en"/>
              <a:t>App is designed to help users access the relevant information (which is otherwise overwhelming)</a:t>
            </a:r>
            <a:endParaRPr/>
          </a:p>
          <a:p>
            <a:pPr indent="-351472" lvl="0" marL="457200" rtl="0" algn="l">
              <a:spcBef>
                <a:spcPts val="0"/>
              </a:spcBef>
              <a:spcAft>
                <a:spcPts val="0"/>
              </a:spcAft>
              <a:buSzPts val="1935"/>
              <a:buChar char="•"/>
            </a:pPr>
            <a:r>
              <a:rPr lang="en"/>
              <a:t>Personal agency &amp; empowerment: app designed to inform, allowing citizens to decide how to act upon this</a:t>
            </a:r>
            <a:endParaRPr/>
          </a:p>
          <a:p>
            <a:pPr indent="-351472" lvl="0" marL="457200" rtl="0" algn="l">
              <a:spcBef>
                <a:spcPts val="0"/>
              </a:spcBef>
              <a:spcAft>
                <a:spcPts val="0"/>
              </a:spcAft>
              <a:buSzPts val="1935"/>
              <a:buChar char="•"/>
            </a:pPr>
            <a:r>
              <a:rPr lang="en"/>
              <a:t>User behaviors measured in-app, A/B testing, accessibility, and usability-centric design to provide better service</a:t>
            </a:r>
            <a:endParaRPr/>
          </a:p>
          <a:p>
            <a:pPr indent="-351472" lvl="0" marL="457200" rtl="0" algn="l">
              <a:spcBef>
                <a:spcPts val="0"/>
              </a:spcBef>
              <a:spcAft>
                <a:spcPts val="0"/>
              </a:spcAft>
              <a:buSzPts val="1935"/>
              <a:buChar char="•"/>
            </a:pPr>
            <a:r>
              <a:rPr lang="en"/>
              <a:t>Avoid cognitive overload and desensitization</a:t>
            </a:r>
            <a:endParaRPr/>
          </a:p>
          <a:p>
            <a:pPr indent="-351472" lvl="0" marL="457200" rtl="0" algn="l">
              <a:spcBef>
                <a:spcPts val="0"/>
              </a:spcBef>
              <a:spcAft>
                <a:spcPts val="0"/>
              </a:spcAft>
              <a:buSzPts val="1935"/>
              <a:buChar char="•"/>
            </a:pPr>
            <a:r>
              <a:rPr lang="en"/>
              <a:t>User comprehension is verified rather than assumed</a:t>
            </a:r>
            <a:endParaRPr/>
          </a:p>
        </p:txBody>
      </p:sp>
      <p:sp>
        <p:nvSpPr>
          <p:cNvPr id="221" name="Google Shape;221;p35"/>
          <p:cNvSpPr txBox="1"/>
          <p:nvPr/>
        </p:nvSpPr>
        <p:spPr>
          <a:xfrm>
            <a:off x="1536025" y="4622400"/>
            <a:ext cx="7499700" cy="32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i="0" lang="en" sz="1300" u="none" cap="none" strike="noStrike">
                <a:solidFill>
                  <a:srgbClr val="D5A6BD"/>
                </a:solidFill>
                <a:latin typeface="Corbel"/>
                <a:ea typeface="Corbel"/>
                <a:cs typeface="Corbel"/>
                <a:sym typeface="Corbel"/>
              </a:rPr>
              <a:t>Empowering Citizens against Covid-19 with an ML-Based and Decentralized Risk Awareness App</a:t>
            </a:r>
            <a:endParaRPr b="1" i="0" sz="1300" u="none" cap="none" strike="noStrike">
              <a:solidFill>
                <a:srgbClr val="D5A6BD"/>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res">
  <a:themeElements>
    <a:clrScheme name="Titres">
      <a:dk1>
        <a:srgbClr val="000000"/>
      </a:dk1>
      <a:lt1>
        <a:srgbClr val="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